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83d452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83d452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202675"/>
            <a:ext cx="5795400" cy="3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solidFill>
                  <a:srgbClr val="D9D9D9"/>
                </a:solidFill>
              </a:rPr>
              <a:t>How can we find out more about what will change in our country as a result of climate change?</a:t>
            </a:r>
            <a:endParaRPr sz="4000">
              <a:solidFill>
                <a:srgbClr val="D9D9D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1125" y="3267675"/>
            <a:ext cx="279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FEFEF"/>
                </a:solidFill>
              </a:rPr>
              <a:t>Group B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000000"/>
                </a:solidFill>
              </a:rPr>
              <a:t>How can we find out more about what will change in our country as a result of climate change?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87900"/>
            <a:ext cx="85206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it" sz="2000">
                <a:solidFill>
                  <a:srgbClr val="000000"/>
                </a:solidFill>
              </a:rPr>
              <a:t>search on internet;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it" sz="2000">
                <a:solidFill>
                  <a:srgbClr val="000000"/>
                </a:solidFill>
              </a:rPr>
              <a:t>keep informed;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it" sz="2000">
                <a:solidFill>
                  <a:srgbClr val="000000"/>
                </a:solidFill>
              </a:rPr>
              <a:t>we can watch programs about climate change on tv.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it" sz="2000">
                <a:solidFill>
                  <a:srgbClr val="000000"/>
                </a:solidFill>
              </a:rPr>
              <a:t>w</a:t>
            </a:r>
            <a:r>
              <a:rPr lang="it" sz="2000">
                <a:solidFill>
                  <a:srgbClr val="000000"/>
                </a:solidFill>
              </a:rPr>
              <a:t>e can ask to professional persons who are more into the topic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00" y="3132375"/>
            <a:ext cx="3713125" cy="18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C03BAE-B021-43C2-9EC7-97E80585B53A}"/>
</file>

<file path=customXml/itemProps2.xml><?xml version="1.0" encoding="utf-8"?>
<ds:datastoreItem xmlns:ds="http://schemas.openxmlformats.org/officeDocument/2006/customXml" ds:itemID="{96193F44-5A27-498B-8A14-AA5C4CC3D492}"/>
</file>

<file path=customXml/itemProps3.xml><?xml version="1.0" encoding="utf-8"?>
<ds:datastoreItem xmlns:ds="http://schemas.openxmlformats.org/officeDocument/2006/customXml" ds:itemID="{CE764E64-A52F-45E3-87F4-C022F550CDC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