
<file path=[Content_Types].xml><?xml version="1.0" encoding="utf-8"?>
<Types xmlns="http://schemas.openxmlformats.org/package/2006/content-types"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Nunito-boldItalic.fntdata"/><Relationship Id="rId8" Type="http://schemas.openxmlformats.org/officeDocument/2006/relationships/slide" Target="slides/slide3.xml"/><Relationship Id="rId18" Type="http://schemas.openxmlformats.org/officeDocument/2006/relationships/customXml" Target="../customXml/item3.xml"/><Relationship Id="rId3" Type="http://schemas.openxmlformats.org/officeDocument/2006/relationships/presProps" Target="presProps.xml"/><Relationship Id="rId12" Type="http://schemas.openxmlformats.org/officeDocument/2006/relationships/font" Target="fonts/Nunito-italic.fntdata"/><Relationship Id="rId7" Type="http://schemas.openxmlformats.org/officeDocument/2006/relationships/slide" Target="slides/slide2.xml"/><Relationship Id="rId17" Type="http://schemas.openxmlformats.org/officeDocument/2006/relationships/customXml" Target="../customXml/item2.xml"/><Relationship Id="rId2" Type="http://schemas.openxmlformats.org/officeDocument/2006/relationships/viewProps" Target="viewProps.xml"/><Relationship Id="rId16" Type="http://schemas.openxmlformats.org/officeDocument/2006/relationships/customXml" Target="../customXml/item1.xml"/><Relationship Id="rId11" Type="http://schemas.openxmlformats.org/officeDocument/2006/relationships/font" Target="fonts/Nunito-bold.fntdata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10" Type="http://schemas.openxmlformats.org/officeDocument/2006/relationships/font" Target="fonts/Nunito-regular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MavenPr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8fd5e0e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8fd5e0e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8fd5e0e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a8fd5e0e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8fd5e0e13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a8fd5e0e13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0" y="217325"/>
            <a:ext cx="8520600" cy="37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/>
              <a:t>How can we found out more about what will change in our country as a result of climate change?</a:t>
            </a:r>
            <a:endParaRPr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WEBSITES</a:t>
            </a:r>
            <a:endParaRPr b="1"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03800" y="1501250"/>
            <a:ext cx="7030500" cy="30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t" sz="1600"/>
              <a:t>UNFCC</a:t>
            </a:r>
            <a:r>
              <a:rPr lang="it" sz="1600"/>
              <a:t> (United Nations Framework Convention on Climate Change)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t" sz="1600"/>
              <a:t>UNEP</a:t>
            </a:r>
            <a:r>
              <a:rPr lang="it" sz="1600"/>
              <a:t> (United Nations Environment Programme)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t" sz="1600"/>
              <a:t>FAO </a:t>
            </a:r>
            <a:r>
              <a:rPr lang="it" sz="1600"/>
              <a:t>(Food and Agriculture Organisation: in the section about climate change)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t" sz="1600"/>
              <a:t>EIONET</a:t>
            </a:r>
            <a:r>
              <a:rPr lang="it" sz="1600"/>
              <a:t> (European Environment Information and Observation Network)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t" sz="1600"/>
              <a:t>WWF </a:t>
            </a:r>
            <a:r>
              <a:rPr lang="it" sz="1600"/>
              <a:t>(World Wide Fund for Nature)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REPORTS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sz="1600"/>
              <a:t>Comparing the annual data (about temperature, sea level, massies of glaciers..)</a:t>
            </a:r>
            <a:endParaRPr sz="16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sz="1600"/>
              <a:t>The studies of scientists</a:t>
            </a:r>
            <a:endParaRPr sz="16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sz="1600"/>
              <a:t>University studies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056750" y="2072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700"/>
              <a:t>Even just looking around!</a:t>
            </a:r>
            <a:endParaRPr sz="3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E4FCD29585F6B48B7A3C900FB122549" ma:contentTypeVersion="6" ma:contentTypeDescription="Ein neues Dokument erstellen." ma:contentTypeScope="" ma:versionID="3aa5d3ef29a04d5f85ad60721621e6f7">
  <xsd:schema xmlns:xsd="http://www.w3.org/2001/XMLSchema" xmlns:xs="http://www.w3.org/2001/XMLSchema" xmlns:p="http://schemas.microsoft.com/office/2006/metadata/properties" xmlns:ns2="00d0d1ee-13b4-4025-bc68-8da032462bb6" targetNamespace="http://schemas.microsoft.com/office/2006/metadata/properties" ma:root="true" ma:fieldsID="5f89881bd90a1cd4ac71fb67e3801a7b" ns2:_="">
    <xsd:import namespace="00d0d1ee-13b4-4025-bc68-8da032462b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d0d1ee-13b4-4025-bc68-8da032462b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6A8119-D67D-4F9C-8463-42EBEE55E909}"/>
</file>

<file path=customXml/itemProps2.xml><?xml version="1.0" encoding="utf-8"?>
<ds:datastoreItem xmlns:ds="http://schemas.openxmlformats.org/officeDocument/2006/customXml" ds:itemID="{7557D29F-21C7-45B5-A70B-4075A213C6E5}"/>
</file>

<file path=customXml/itemProps3.xml><?xml version="1.0" encoding="utf-8"?>
<ds:datastoreItem xmlns:ds="http://schemas.openxmlformats.org/officeDocument/2006/customXml" ds:itemID="{43471E8C-6450-4C17-9F05-A96631F228A5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0x0101001E4FCD29585F6B48B7A3C900FB122549</vt:lpwstr>
  </property>
</Properties>
</file>