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A2B60D-DF22-4D0B-B8A6-7438EC3D7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D2EB40-EF40-450E-9F2B-D122ABAD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F20B48-6042-47EF-A51A-1AF02007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747E786-F17A-4C28-811D-76ADDA3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12C330-7093-4FF8-9407-B2C3A737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639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6D2C5D-2DD8-4B21-BF5B-CA5BFFB3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E4BFAE8-5610-40DA-AFA1-107EC5F9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BE1DF7C-0E88-4A9B-B186-701E7347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44463E-DA5E-4A19-A2DF-0BFCCAB1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0FBFB3F-44FE-4440-8CE0-184ED708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11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B050D00-F5E5-41AF-AA9C-C4618E333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E52FAA2-BAC7-4EE5-88E4-C5516C3D8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7A11AB4-421D-4011-8A91-DE061611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924C7F1-C515-4CC7-9BE8-DA46869D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EC1E0-FC02-4C1A-84F9-92E6CB47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72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8602B3-33F3-4F94-965D-D7569C07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5A874F-949D-4920-9DCB-DCC76FB1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BE32A4-7B30-428D-AD49-8D480B56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635883-CF1A-417D-BA5E-1FC9C16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C2C2ED-B77C-4B50-9903-FB131DCC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56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16FE02-5E7B-49AF-B883-039749BD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5B9D7F4-6082-4556-B903-4FE5A685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2AB18E-BA4A-4626-8D86-35B63738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A8263C-2D7F-49C2-B986-79D76485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90A6C9E-803B-4A3C-AD49-4826B05E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60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446974-D99A-4DF9-9DBF-AEEB90A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5BBFCD-988A-4B5C-8673-E715184C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5593339-1751-497A-998D-5FD58ACD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06209B0-DED0-4619-8ED9-EEF3FFA9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3A3C49-13E3-4F17-9530-546C1D20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F733F45-9D67-493F-BBEA-5601781A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355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817AD3-3009-4132-8186-D9CE8FEC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DB99656-C7EC-48DC-8312-50E0A9E4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684F3B8-CB90-42A9-A4E9-C1FA4B005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393BDA7-8034-4F2E-A608-99E49DE5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823C739-D44E-4933-A587-EB64E12E0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71B61FE-9E8B-4526-9B4D-481211E4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FEDF968-D7C9-4F8D-8E0E-A63B3E50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AF02FC2-46ED-4880-B9DD-57055DEF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53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17AAF8-0ECC-4E68-A562-C5749279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A9E4483-7664-4997-9B43-C931F55D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27F9F93-3772-4BA2-B1B5-7B1771EE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853AECE-441A-4991-A4DE-18C67867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14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4AF9D94-BD01-4EA2-B7D1-3EA10625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A6DBCF5-428F-44F4-BEC1-9B6710FD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DA1AB22-EAEE-4FA7-887E-65FF93A7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303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8BC1A4-94B0-460F-BEB4-F3AA2649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22840C-5636-4D18-9216-80704CB5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0D74E8E-796D-4583-B700-0306CA944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00B7027-7B77-414C-AF7A-6936E47B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931E8FA-2A61-4F9B-902F-DA615F04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E1268A7-8BAE-423E-8B76-0B3748C6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03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7B1ED1-CD18-4830-B130-1FEFA8D6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3F7439A-3BA1-4957-ACDB-F0D4270E9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7959ED2-6785-40D0-AB38-E2B97CF74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B89A6A2-3A6D-42AB-AA66-4B4AECE4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8051E53-312C-4E4D-81B5-97B2467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E71A48-B511-46A4-9255-2617E735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00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645A5D5-1A40-4E36-AE99-F69A84A5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DD0DC5C-433A-49B8-BADB-2A55A0C4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B24BFDD-CE00-44B8-A5F5-5CDBDC1A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E8E3-49D0-4912-9502-CA1B6AC8DE17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47D07A-AB31-4869-83AE-0F87CBD13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923B54B-75AD-4201-BAAA-56D8A7ED1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6DBA-09B1-4EC8-AFE4-377589F530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86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3EE03F-C637-493C-B65F-39A4EC2E7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B9D9FA8-CCDB-48F2-AFDF-A52192549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199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C1D068-230A-47BC-B0ED-5E64C1D906D9}"/>
</file>

<file path=customXml/itemProps2.xml><?xml version="1.0" encoding="utf-8"?>
<ds:datastoreItem xmlns:ds="http://schemas.openxmlformats.org/officeDocument/2006/customXml" ds:itemID="{0B289E75-2151-4038-A30D-5FB7DB0307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8B821B-429D-497B-8D04-6C1C63721B25}">
  <ds:schemaRefs>
    <ds:schemaRef ds:uri="http://purl.org/dc/terms/"/>
    <ds:schemaRef ds:uri="http://purl.org/dc/dcmitype/"/>
    <ds:schemaRef ds:uri="http://schemas.microsoft.com/office/2006/documentManagement/types"/>
    <ds:schemaRef ds:uri="5f7d0027-8b45-409f-b12a-65de1f6b2c5f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a08d3dff-106a-41ab-b8ee-a3bf306ea74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Ebba Hedkvist</dc:creator>
  <cp:lastModifiedBy>Ebba Hedkvist</cp:lastModifiedBy>
  <cp:revision>1</cp:revision>
  <dcterms:created xsi:type="dcterms:W3CDTF">2020-12-15T07:48:36Z</dcterms:created>
  <dcterms:modified xsi:type="dcterms:W3CDTF">2020-12-15T07:52:06Z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