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903beb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903beb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03beb9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03beb9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03beb9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03beb9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03beb9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03beb9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03beb9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03beb9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87950"/>
            <a:ext cx="9255024" cy="61314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3975" y="594775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3225" y="285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highlight>
                  <a:srgbClr val="FFFFFF"/>
                </a:highlight>
              </a:rPr>
              <a:t>Which changes are likely to occur in this field as a result of the climate change and how can we meet these changes in our countries? Who could be asked for more information?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8558" y="-39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Health and Diseases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78025"/>
            <a:ext cx="54516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Global Warming poses a threat to our health because of increased mortality and mordibility, this is due to bad air quality, rising temperatures, more extreme weather events and more incidences of food- and water- borne allergens and pathogens.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10480" r="-10479" t="0"/>
          <a:stretch/>
        </p:blipFill>
        <p:spPr>
          <a:xfrm>
            <a:off x="7569550" y="578037"/>
            <a:ext cx="1678694" cy="11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2290" r="-2289" t="0"/>
          <a:stretch/>
        </p:blipFill>
        <p:spPr>
          <a:xfrm>
            <a:off x="5695350" y="1385748"/>
            <a:ext cx="1825776" cy="9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50" y="198587"/>
            <a:ext cx="1768600" cy="10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7025" y="2916000"/>
            <a:ext cx="9315275" cy="52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102625" y="3098675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</a:rPr>
              <a:t>We of course have the raging Covid-19 as well, but there is no evidence that this virus comes from climate change or global warming.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305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Climate change is projected to harm human health by increasing ground-level ozone and/or particulate matter air pollution in some locations. Ground-level ozone (a key component of smog) is associated with many health problems.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9790" l="0" r="0" t="0"/>
          <a:stretch/>
        </p:blipFill>
        <p:spPr>
          <a:xfrm>
            <a:off x="-117275" y="-1382175"/>
            <a:ext cx="9261275" cy="43270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2761025" y="572600"/>
            <a:ext cx="327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b="1" lang="en-GB" u="sng">
                <a:solidFill>
                  <a:srgbClr val="FF0000"/>
                </a:solidFill>
              </a:rPr>
              <a:t>Air Pollution</a:t>
            </a:r>
            <a:endParaRPr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883650" y="3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b="1" lang="en-GB" u="sng">
                <a:solidFill>
                  <a:srgbClr val="FF0000"/>
                </a:solidFill>
              </a:rPr>
              <a:t>Rising Temperatures 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60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world has suffered dramatical increases in death rates during heat waves. Deaths result from heat stroke </a:t>
            </a:r>
            <a:r>
              <a:rPr lang="en-GB"/>
              <a:t>and other diseases that result from high temperature. </a:t>
            </a:r>
            <a:r>
              <a:rPr lang="en-GB"/>
              <a:t>Extreme summer heat is increasing, and climate projections indicate that extreme heat events will be more frequent and intense in coming decades.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18672" r="0" t="0"/>
          <a:stretch/>
        </p:blipFill>
        <p:spPr>
          <a:xfrm>
            <a:off x="6620000" y="0"/>
            <a:ext cx="39661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15417" l="0" r="0" t="21756"/>
          <a:stretch/>
        </p:blipFill>
        <p:spPr>
          <a:xfrm>
            <a:off x="2363363" y="3188225"/>
            <a:ext cx="6413265" cy="1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b="1" lang="en-GB" u="sng">
                <a:solidFill>
                  <a:srgbClr val="FF0000"/>
                </a:solidFill>
              </a:rPr>
              <a:t>Food and Waterborne Diarrheal Disease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727100"/>
            <a:ext cx="38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general, diarrheal,diseases,are more common when temperatures are higher, though patterns differ by place and pathogen.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625" y="1347250"/>
            <a:ext cx="43434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How to handle these problems?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4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What can we do?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for example, supporting sustainable agricultur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, eating less meat, and reducing food waste, would see global emissions from agriculture fall significantly.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we could use better stoves and heaters ventilation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in every home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and this could help to reduce air pollution.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more use of renewable energy, better urban planning and reforestation.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5865B5-2A69-4B68-9D4C-586451B8901C}"/>
</file>

<file path=customXml/itemProps2.xml><?xml version="1.0" encoding="utf-8"?>
<ds:datastoreItem xmlns:ds="http://schemas.openxmlformats.org/officeDocument/2006/customXml" ds:itemID="{67767E0A-49C6-4EAA-98DF-8951D1262F4D}"/>
</file>

<file path=customXml/itemProps3.xml><?xml version="1.0" encoding="utf-8"?>
<ds:datastoreItem xmlns:ds="http://schemas.openxmlformats.org/officeDocument/2006/customXml" ds:itemID="{9EB86C59-03B5-4F54-BA6D-4A2B214D61F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