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E58DF-9B1D-0B27-12EA-05D7BE824644}" v="393" dt="2020-12-15T10:47:45.298"/>
    <p1510:client id="{95263B16-C6F0-41AC-8099-50F72B6A9A1C}" v="498" dt="2020-12-15T12:24:13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Bergmark" userId="348f75f2-6f16-42d9-8a1c-70b89dd5f57a" providerId="ADAL" clId="{95263B16-C6F0-41AC-8099-50F72B6A9A1C}"/>
    <pc:docChg chg="custSel mod addSld modSld">
      <pc:chgData name="Charlie Bergmark" userId="348f75f2-6f16-42d9-8a1c-70b89dd5f57a" providerId="ADAL" clId="{95263B16-C6F0-41AC-8099-50F72B6A9A1C}" dt="2020-12-15T12:24:13.636" v="495" actId="20577"/>
      <pc:docMkLst>
        <pc:docMk/>
      </pc:docMkLst>
      <pc:sldChg chg="modSp">
        <pc:chgData name="Charlie Bergmark" userId="348f75f2-6f16-42d9-8a1c-70b89dd5f57a" providerId="ADAL" clId="{95263B16-C6F0-41AC-8099-50F72B6A9A1C}" dt="2020-12-15T12:24:13.636" v="495" actId="20577"/>
        <pc:sldMkLst>
          <pc:docMk/>
          <pc:sldMk cId="4268304725" sldId="257"/>
        </pc:sldMkLst>
        <pc:spChg chg="mod">
          <ac:chgData name="Charlie Bergmark" userId="348f75f2-6f16-42d9-8a1c-70b89dd5f57a" providerId="ADAL" clId="{95263B16-C6F0-41AC-8099-50F72B6A9A1C}" dt="2020-12-15T12:24:13.636" v="495" actId="20577"/>
          <ac:spMkLst>
            <pc:docMk/>
            <pc:sldMk cId="4268304725" sldId="257"/>
            <ac:spMk id="3" creationId="{D7EA01E3-D1CB-4BBF-BCD8-A34470D7E140}"/>
          </ac:spMkLst>
        </pc:spChg>
      </pc:sldChg>
      <pc:sldChg chg="addSp delSp modSp add mod setBg">
        <pc:chgData name="Charlie Bergmark" userId="348f75f2-6f16-42d9-8a1c-70b89dd5f57a" providerId="ADAL" clId="{95263B16-C6F0-41AC-8099-50F72B6A9A1C}" dt="2020-12-15T10:50:19.724" v="249" actId="26606"/>
        <pc:sldMkLst>
          <pc:docMk/>
          <pc:sldMk cId="3546603288" sldId="258"/>
        </pc:sldMkLst>
        <pc:spChg chg="mod">
          <ac:chgData name="Charlie Bergmark" userId="348f75f2-6f16-42d9-8a1c-70b89dd5f57a" providerId="ADAL" clId="{95263B16-C6F0-41AC-8099-50F72B6A9A1C}" dt="2020-12-15T10:50:19.724" v="249" actId="26606"/>
          <ac:spMkLst>
            <pc:docMk/>
            <pc:sldMk cId="3546603288" sldId="258"/>
            <ac:spMk id="2" creationId="{7583FF09-6BFA-4257-8E36-533A090E42B2}"/>
          </ac:spMkLst>
        </pc:spChg>
        <pc:spChg chg="add del mod">
          <ac:chgData name="Charlie Bergmark" userId="348f75f2-6f16-42d9-8a1c-70b89dd5f57a" providerId="ADAL" clId="{95263B16-C6F0-41AC-8099-50F72B6A9A1C}" dt="2020-12-15T10:50:19.724" v="249" actId="26606"/>
          <ac:spMkLst>
            <pc:docMk/>
            <pc:sldMk cId="3546603288" sldId="258"/>
            <ac:spMk id="3" creationId="{AC929C87-2F7A-463E-B9F4-B9EFE07EC15B}"/>
          </ac:spMkLst>
        </pc:spChg>
        <pc:spChg chg="add del mod">
          <ac:chgData name="Charlie Bergmark" userId="348f75f2-6f16-42d9-8a1c-70b89dd5f57a" providerId="ADAL" clId="{95263B16-C6F0-41AC-8099-50F72B6A9A1C}" dt="2020-12-15T10:46:47.260" v="181" actId="478"/>
          <ac:spMkLst>
            <pc:docMk/>
            <pc:sldMk cId="3546603288" sldId="258"/>
            <ac:spMk id="4" creationId="{D5C8F415-F3A5-493A-8A33-E742C1D19D82}"/>
          </ac:spMkLst>
        </pc:spChg>
        <pc:spChg chg="add mod">
          <ac:chgData name="Charlie Bergmark" userId="348f75f2-6f16-42d9-8a1c-70b89dd5f57a" providerId="ADAL" clId="{95263B16-C6F0-41AC-8099-50F72B6A9A1C}" dt="2020-12-15T10:46:43.038" v="179" actId="20577"/>
          <ac:spMkLst>
            <pc:docMk/>
            <pc:sldMk cId="3546603288" sldId="258"/>
            <ac:spMk id="5" creationId="{B0E46132-BF62-4ED5-855B-0AEC416EECDA}"/>
          </ac:spMkLst>
        </pc:spChg>
        <pc:spChg chg="add del mod ord">
          <ac:chgData name="Charlie Bergmark" userId="348f75f2-6f16-42d9-8a1c-70b89dd5f57a" providerId="ADAL" clId="{95263B16-C6F0-41AC-8099-50F72B6A9A1C}" dt="2020-12-15T10:50:19.724" v="249" actId="26606"/>
          <ac:spMkLst>
            <pc:docMk/>
            <pc:sldMk cId="3546603288" sldId="258"/>
            <ac:spMk id="6" creationId="{94BE048E-9AD0-42AC-9F68-38144290A8C1}"/>
          </ac:spMkLst>
        </pc:spChg>
        <pc:spChg chg="add del mod">
          <ac:chgData name="Charlie Bergmark" userId="348f75f2-6f16-42d9-8a1c-70b89dd5f57a" providerId="ADAL" clId="{95263B16-C6F0-41AC-8099-50F72B6A9A1C}" dt="2020-12-15T10:46:59.937" v="185" actId="478"/>
          <ac:spMkLst>
            <pc:docMk/>
            <pc:sldMk cId="3546603288" sldId="258"/>
            <ac:spMk id="7" creationId="{AB3802C9-DAB0-465F-B98D-72A48227D4EA}"/>
          </ac:spMkLst>
        </pc:spChg>
        <pc:spChg chg="add del mod">
          <ac:chgData name="Charlie Bergmark" userId="348f75f2-6f16-42d9-8a1c-70b89dd5f57a" providerId="ADAL" clId="{95263B16-C6F0-41AC-8099-50F72B6A9A1C}" dt="2020-12-15T10:50:19.724" v="249" actId="26606"/>
          <ac:spMkLst>
            <pc:docMk/>
            <pc:sldMk cId="3546603288" sldId="258"/>
            <ac:spMk id="8" creationId="{1459DF64-C0E7-4CA1-9415-510DC1DA51B8}"/>
          </ac:spMkLst>
        </pc:spChg>
        <pc:spChg chg="add del mod">
          <ac:chgData name="Charlie Bergmark" userId="348f75f2-6f16-42d9-8a1c-70b89dd5f57a" providerId="ADAL" clId="{95263B16-C6F0-41AC-8099-50F72B6A9A1C}" dt="2020-12-15T10:47:11.298" v="190" actId="478"/>
          <ac:spMkLst>
            <pc:docMk/>
            <pc:sldMk cId="3546603288" sldId="258"/>
            <ac:spMk id="9" creationId="{0B9AA745-0396-4777-99D4-0B9774A74BE7}"/>
          </ac:spMkLst>
        </pc:spChg>
        <pc:spChg chg="add del mod">
          <ac:chgData name="Charlie Bergmark" userId="348f75f2-6f16-42d9-8a1c-70b89dd5f57a" providerId="ADAL" clId="{95263B16-C6F0-41AC-8099-50F72B6A9A1C}" dt="2020-12-15T10:47:15.888" v="192" actId="478"/>
          <ac:spMkLst>
            <pc:docMk/>
            <pc:sldMk cId="3546603288" sldId="258"/>
            <ac:spMk id="10" creationId="{73DD2882-8146-4B50-8582-CEBE5C6192AD}"/>
          </ac:spMkLst>
        </pc:spChg>
        <pc:spChg chg="add">
          <ac:chgData name="Charlie Bergmark" userId="348f75f2-6f16-42d9-8a1c-70b89dd5f57a" providerId="ADAL" clId="{95263B16-C6F0-41AC-8099-50F72B6A9A1C}" dt="2020-12-15T10:50:19.724" v="249" actId="26606"/>
          <ac:spMkLst>
            <pc:docMk/>
            <pc:sldMk cId="3546603288" sldId="258"/>
            <ac:spMk id="16" creationId="{F4C0B10B-D2C4-4A54-AFAD-3D27DF88BB37}"/>
          </ac:spMkLst>
        </pc:spChg>
        <pc:grpChg chg="add">
          <ac:chgData name="Charlie Bergmark" userId="348f75f2-6f16-42d9-8a1c-70b89dd5f57a" providerId="ADAL" clId="{95263B16-C6F0-41AC-8099-50F72B6A9A1C}" dt="2020-12-15T10:50:19.724" v="249" actId="26606"/>
          <ac:grpSpMkLst>
            <pc:docMk/>
            <pc:sldMk cId="3546603288" sldId="258"/>
            <ac:grpSpMk id="18" creationId="{B6BADB90-C74B-40D6-86DC-503F65FCE8DC}"/>
          </ac:grpSpMkLst>
        </pc:grpChg>
        <pc:picChg chg="add mod ord">
          <ac:chgData name="Charlie Bergmark" userId="348f75f2-6f16-42d9-8a1c-70b89dd5f57a" providerId="ADAL" clId="{95263B16-C6F0-41AC-8099-50F72B6A9A1C}" dt="2020-12-15T10:50:19.724" v="249" actId="26606"/>
          <ac:picMkLst>
            <pc:docMk/>
            <pc:sldMk cId="3546603288" sldId="258"/>
            <ac:picMk id="11" creationId="{6CDF449C-2E1F-41A7-9544-1EDEECCB8F91}"/>
          </ac:picMkLst>
        </pc:picChg>
      </pc:sldChg>
      <pc:sldChg chg="modSp">
        <pc:chgData name="Charlie Bergmark" userId="348f75f2-6f16-42d9-8a1c-70b89dd5f57a" providerId="ADAL" clId="{95263B16-C6F0-41AC-8099-50F72B6A9A1C}" dt="2020-12-15T10:54:29.169" v="447" actId="20577"/>
        <pc:sldMkLst>
          <pc:docMk/>
          <pc:sldMk cId="3766891112" sldId="259"/>
        </pc:sldMkLst>
        <pc:spChg chg="mod">
          <ac:chgData name="Charlie Bergmark" userId="348f75f2-6f16-42d9-8a1c-70b89dd5f57a" providerId="ADAL" clId="{95263B16-C6F0-41AC-8099-50F72B6A9A1C}" dt="2020-12-15T10:54:29.169" v="447" actId="20577"/>
          <ac:spMkLst>
            <pc:docMk/>
            <pc:sldMk cId="3766891112" sldId="259"/>
            <ac:spMk id="3" creationId="{307037FE-C82B-4A41-8084-7F2FFB63D97C}"/>
          </ac:spMkLst>
        </pc:spChg>
      </pc:sldChg>
    </pc:docChg>
  </pc:docChgLst>
  <pc:docChgLst>
    <pc:chgData name="Linus Brännström" userId="S::linus.brannstrom2@stud.pitea.se::ad3ed328-0649-4321-a5d4-4251d6d43ed6" providerId="AD" clId="Web-{08EE58DF-9B1D-0B27-12EA-05D7BE824644}"/>
    <pc:docChg chg="addSld modSld">
      <pc:chgData name="Linus Brännström" userId="S::linus.brannstrom2@stud.pitea.se::ad3ed328-0649-4321-a5d4-4251d6d43ed6" providerId="AD" clId="Web-{08EE58DF-9B1D-0B27-12EA-05D7BE824644}" dt="2020-12-15T10:48:00.517" v="392"/>
      <pc:docMkLst>
        <pc:docMk/>
      </pc:docMkLst>
      <pc:sldChg chg="addSp delSp modSp new mod setBg setClrOvrMap">
        <pc:chgData name="Linus Brännström" userId="S::linus.brannstrom2@stud.pitea.se::ad3ed328-0649-4321-a5d4-4251d6d43ed6" providerId="AD" clId="Web-{08EE58DF-9B1D-0B27-12EA-05D7BE824644}" dt="2020-12-15T10:48:00.517" v="392"/>
        <pc:sldMkLst>
          <pc:docMk/>
          <pc:sldMk cId="3766891112" sldId="259"/>
        </pc:sldMkLst>
        <pc:spChg chg="mod">
          <ac:chgData name="Linus Brännström" userId="S::linus.brannstrom2@stud.pitea.se::ad3ed328-0649-4321-a5d4-4251d6d43ed6" providerId="AD" clId="Web-{08EE58DF-9B1D-0B27-12EA-05D7BE824644}" dt="2020-12-15T10:48:00.517" v="392"/>
          <ac:spMkLst>
            <pc:docMk/>
            <pc:sldMk cId="3766891112" sldId="259"/>
            <ac:spMk id="2" creationId="{BF7F7D52-72D1-44D7-B8EF-9DBE22820503}"/>
          </ac:spMkLst>
        </pc:spChg>
        <pc:spChg chg="mod">
          <ac:chgData name="Linus Brännström" userId="S::linus.brannstrom2@stud.pitea.se::ad3ed328-0649-4321-a5d4-4251d6d43ed6" providerId="AD" clId="Web-{08EE58DF-9B1D-0B27-12EA-05D7BE824644}" dt="2020-12-15T10:48:00.517" v="392"/>
          <ac:spMkLst>
            <pc:docMk/>
            <pc:sldMk cId="3766891112" sldId="259"/>
            <ac:spMk id="3" creationId="{307037FE-C82B-4A41-8084-7F2FFB63D97C}"/>
          </ac:spMkLst>
        </pc:spChg>
        <pc:spChg chg="add del">
          <ac:chgData name="Linus Brännström" userId="S::linus.brannstrom2@stud.pitea.se::ad3ed328-0649-4321-a5d4-4251d6d43ed6" providerId="AD" clId="Web-{08EE58DF-9B1D-0B27-12EA-05D7BE824644}" dt="2020-12-15T10:48:00.517" v="392"/>
          <ac:spMkLst>
            <pc:docMk/>
            <pc:sldMk cId="3766891112" sldId="259"/>
            <ac:spMk id="9" creationId="{F13C74B1-5B17-4795-BED0-7140497B445A}"/>
          </ac:spMkLst>
        </pc:spChg>
        <pc:spChg chg="add del">
          <ac:chgData name="Linus Brännström" userId="S::linus.brannstrom2@stud.pitea.se::ad3ed328-0649-4321-a5d4-4251d6d43ed6" providerId="AD" clId="Web-{08EE58DF-9B1D-0B27-12EA-05D7BE824644}" dt="2020-12-15T10:48:00.517" v="392"/>
          <ac:spMkLst>
            <pc:docMk/>
            <pc:sldMk cId="3766891112" sldId="259"/>
            <ac:spMk id="11" creationId="{D4974D33-8DC5-464E-8C6D-BE58F0669C17}"/>
          </ac:spMkLst>
        </pc:spChg>
        <pc:spChg chg="add">
          <ac:chgData name="Linus Brännström" userId="S::linus.brannstrom2@stud.pitea.se::ad3ed328-0649-4321-a5d4-4251d6d43ed6" providerId="AD" clId="Web-{08EE58DF-9B1D-0B27-12EA-05D7BE824644}" dt="2020-12-15T10:48:00.517" v="392"/>
          <ac:spMkLst>
            <pc:docMk/>
            <pc:sldMk cId="3766891112" sldId="259"/>
            <ac:spMk id="16" creationId="{C5E6CFF1-2F42-4E10-9A97-F116F46F53FE}"/>
          </ac:spMkLst>
        </pc:spChg>
        <pc:picChg chg="add mod ord">
          <ac:chgData name="Linus Brännström" userId="S::linus.brannstrom2@stud.pitea.se::ad3ed328-0649-4321-a5d4-4251d6d43ed6" providerId="AD" clId="Web-{08EE58DF-9B1D-0B27-12EA-05D7BE824644}" dt="2020-12-15T10:48:00.517" v="392"/>
          <ac:picMkLst>
            <pc:docMk/>
            <pc:sldMk cId="3766891112" sldId="259"/>
            <ac:picMk id="4" creationId="{4E3809B6-2050-4F1F-8712-530EE5168D14}"/>
          </ac:picMkLst>
        </pc:picChg>
        <pc:cxnChg chg="add">
          <ac:chgData name="Linus Brännström" userId="S::linus.brannstrom2@stud.pitea.se::ad3ed328-0649-4321-a5d4-4251d6d43ed6" providerId="AD" clId="Web-{08EE58DF-9B1D-0B27-12EA-05D7BE824644}" dt="2020-12-15T10:48:00.517" v="392"/>
          <ac:cxnSpMkLst>
            <pc:docMk/>
            <pc:sldMk cId="3766891112" sldId="259"/>
            <ac:cxnSpMk id="18" creationId="{67182200-4859-4C8D-BCBB-55B245C28B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BBEB81-8DDB-4259-B542-C2361109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6177228-831C-4256-A53D-A84DFDA6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38C906-6C11-4467-A484-1082C183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5E5990-B269-40DE-8A83-53A42110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BE6C1CD-2EF9-4690-BF0A-EE348ECB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51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3EEF0F-0F78-4231-9D12-64010EB1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008C884-3321-42A1-859A-60FBC098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943C5A2-520D-42D8-A73D-43810B74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930EA3-AD4A-4718-8601-0C40FC0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D8750A8-EB8F-48E2-92B7-85C8F5E8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66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8159791-D7A6-4F56-82B2-A4A24C61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907D1C7-8683-4C04-ACB6-71436A55A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8E3780C-6053-4A0C-AE6B-61BB0896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3EAFF1F-B3E6-43A1-B644-498E86AD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AB9D9F7-1CA0-4334-9465-8BD65A52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07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0855A8-CA50-441D-A993-58F68682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F411A2D-0AF3-4642-BA6E-68FC1EBE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7E3D22-6C6D-4018-9DDF-F6E57D14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D390D8-C5A0-48AD-A92C-77C3632B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C29F313-8BF6-4F0D-A4A8-EA96108C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21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DACB9B-5634-4A4F-A43B-E06A888F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6214D0-E326-4305-BB66-53526BA1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A5584A0-3B2C-4599-A587-5A7E1BA0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A19C6A1-4392-4800-B826-81651073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346E614-0AA9-4A9C-9963-598C9F88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63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752390-3CF3-44E7-955C-36B1BAF7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90FD1FF-5115-4F69-B272-F44BD7002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63C876A-7DAC-4B7A-8BC6-9E7FD8CDD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D8CFEEA-219A-4A20-8AD3-77BDE1E3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E2B076-C9EC-4832-9F80-F1847E12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C4DD696-2FBB-45A6-AD94-47E8061D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91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A06B4E-7094-4553-8017-344CD65F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5B479F-76D0-4CA6-BB99-3FAE77CB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01CBB13-7439-482A-BAC6-F1A11BE3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2DB60B9-1A29-4840-9099-E0618F878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F243750-295E-46BD-BC56-395F6357D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670792D-0069-4CE4-8E01-17D7326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9B9F8DA-9D4B-4A5F-89C6-75FDC018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D01CC4B-4ABB-4CB1-86E0-C6FD87C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18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61E8B6-26F3-4457-A3A9-9F5BFB5B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4BF96BB-471F-46C5-9EA6-A0B0A600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68FEDFF-DE05-4365-9196-3B6A3484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EBB1277-4F6F-4766-A024-4B4EB956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195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D51364A-AEE4-40C0-8325-795A208B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FB45E04-16CB-43D9-A786-120805A0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DF14C3A-C536-4E88-AE76-89AC0030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400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B02FE1-4192-4C76-8804-717C68E5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8F9B39-D85A-4B93-B1EA-12AB9CEA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B26CDA8-FF35-443A-8666-D937361B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A23866-925D-45ED-8B31-C14E0ACA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24FB83C-6AE2-44FA-BA60-EC842FCD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F1D92C6-AEFD-49B3-A015-F72023F7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055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7CEAD8-23B7-4E1F-988E-25310F92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B0BD2EC-1612-4C40-916A-9E0552923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26E1CF1-765E-4998-ADFE-A174768C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EC26048-8430-4A8F-872A-2CD2C5CB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385F18-D2EB-4201-8CA0-38A5C8C2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1338CA5-6D51-4452-A124-DDDD7179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84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072657F-45C7-426D-9E3E-F0E68876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B94CC13-AC8F-4924-BE9F-9EDE494CD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62A025-40A7-4309-9E83-EF9E02885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851E-B2F1-441C-9F0B-12F97949268A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ADCD41-0B47-44CA-A8F8-8E183DFF2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0A528BE-310E-4750-A1B2-EEAB33324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7A81-67AF-4757-86C8-5C09F850F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17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E10C12D-68A7-4C3A-A539-FA8D9510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Tourism and travel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938F078-8249-4653-9452-9C68E73BB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2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D200568C-1274-471D-9A25-C213D237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sv-SE" sz="4000">
                <a:solidFill>
                  <a:srgbClr val="FFFFFF"/>
                </a:solidFill>
              </a:rPr>
              <a:t>Sweden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7EA01E3-D1CB-4BBF-BCD8-A34470D7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sv-SE" sz="2200" dirty="0"/>
              <a:t>The </a:t>
            </a:r>
            <a:r>
              <a:rPr lang="sv-SE" sz="2200" dirty="0" err="1"/>
              <a:t>snow</a:t>
            </a:r>
            <a:r>
              <a:rPr lang="sv-SE" sz="2200" dirty="0"/>
              <a:t> and </a:t>
            </a:r>
            <a:r>
              <a:rPr lang="sv-SE" sz="2200" dirty="0" err="1"/>
              <a:t>cold</a:t>
            </a:r>
            <a:r>
              <a:rPr lang="sv-SE" sz="2200" dirty="0"/>
              <a:t> </a:t>
            </a:r>
            <a:r>
              <a:rPr lang="sv-SE" sz="2200" dirty="0" err="1"/>
              <a:t>weather</a:t>
            </a:r>
            <a:r>
              <a:rPr lang="sv-SE" sz="2200" dirty="0"/>
              <a:t> is a </a:t>
            </a:r>
            <a:r>
              <a:rPr lang="sv-SE" sz="2200" dirty="0" err="1"/>
              <a:t>big</a:t>
            </a:r>
            <a:r>
              <a:rPr lang="sv-SE" sz="2200" dirty="0"/>
              <a:t> </a:t>
            </a:r>
            <a:r>
              <a:rPr lang="sv-SE" sz="2200" dirty="0" err="1"/>
              <a:t>factor</a:t>
            </a:r>
            <a:r>
              <a:rPr lang="sv-SE" sz="2200" dirty="0"/>
              <a:t> for the </a:t>
            </a:r>
            <a:r>
              <a:rPr lang="sv-SE" sz="2200" dirty="0" err="1"/>
              <a:t>swedish</a:t>
            </a:r>
            <a:r>
              <a:rPr lang="sv-SE" sz="2200" dirty="0"/>
              <a:t> </a:t>
            </a:r>
            <a:r>
              <a:rPr lang="sv-SE" sz="2200" dirty="0" err="1"/>
              <a:t>tourism</a:t>
            </a:r>
            <a:r>
              <a:rPr lang="sv-SE" sz="2200" dirty="0"/>
              <a:t> and </a:t>
            </a:r>
            <a:r>
              <a:rPr lang="sv-SE" sz="2200" dirty="0" err="1"/>
              <a:t>its</a:t>
            </a:r>
            <a:r>
              <a:rPr lang="sv-SE" sz="2200" dirty="0"/>
              <a:t> </a:t>
            </a:r>
            <a:r>
              <a:rPr lang="sv-SE" sz="2200" dirty="0" err="1"/>
              <a:t>activities</a:t>
            </a:r>
            <a:r>
              <a:rPr lang="sv-SE" sz="2200" dirty="0"/>
              <a:t>.</a:t>
            </a:r>
          </a:p>
          <a:p>
            <a:r>
              <a:rPr lang="sv-SE" sz="2200"/>
              <a:t>so </a:t>
            </a:r>
            <a:r>
              <a:rPr lang="sv-SE" sz="2200" dirty="0"/>
              <a:t>If the global </a:t>
            </a:r>
            <a:r>
              <a:rPr lang="sv-SE" sz="2200" dirty="0" err="1"/>
              <a:t>warming</a:t>
            </a:r>
            <a:r>
              <a:rPr lang="sv-SE" sz="2200" dirty="0"/>
              <a:t> </a:t>
            </a:r>
            <a:r>
              <a:rPr lang="sv-SE" sz="2200" dirty="0" err="1"/>
              <a:t>continues</a:t>
            </a:r>
            <a:r>
              <a:rPr lang="sv-SE" sz="2200" dirty="0"/>
              <a:t> it </a:t>
            </a:r>
            <a:r>
              <a:rPr lang="sv-SE" sz="2200" dirty="0" err="1"/>
              <a:t>will</a:t>
            </a:r>
            <a:r>
              <a:rPr lang="sv-SE" sz="2200" dirty="0"/>
              <a:t> </a:t>
            </a:r>
            <a:r>
              <a:rPr lang="sv-SE" sz="2200" dirty="0" err="1"/>
              <a:t>mostly</a:t>
            </a:r>
            <a:r>
              <a:rPr lang="sv-SE" sz="2200" dirty="0"/>
              <a:t> </a:t>
            </a:r>
            <a:r>
              <a:rPr lang="sv-SE" sz="2200" dirty="0" err="1"/>
              <a:t>effect</a:t>
            </a:r>
            <a:r>
              <a:rPr lang="sv-SE" sz="2200" dirty="0"/>
              <a:t> the </a:t>
            </a:r>
            <a:r>
              <a:rPr lang="sv-SE" sz="2200" dirty="0" err="1"/>
              <a:t>northern</a:t>
            </a:r>
            <a:r>
              <a:rPr lang="sv-SE" sz="2200" dirty="0"/>
              <a:t> part of </a:t>
            </a:r>
            <a:r>
              <a:rPr lang="sv-SE" sz="2200" dirty="0" err="1"/>
              <a:t>sweden</a:t>
            </a:r>
            <a:endParaRPr lang="sv-SE" sz="2200" dirty="0"/>
          </a:p>
          <a:p>
            <a:r>
              <a:rPr lang="sv-SE" sz="2200" dirty="0"/>
              <a:t>If the </a:t>
            </a:r>
            <a:r>
              <a:rPr lang="sv-SE" sz="2200" dirty="0" err="1"/>
              <a:t>snow</a:t>
            </a:r>
            <a:r>
              <a:rPr lang="sv-SE" sz="2200" dirty="0"/>
              <a:t> </a:t>
            </a:r>
            <a:r>
              <a:rPr lang="sv-SE" sz="2200" dirty="0" err="1"/>
              <a:t>dissapear</a:t>
            </a:r>
            <a:r>
              <a:rPr lang="sv-SE" sz="2200" dirty="0"/>
              <a:t>, less </a:t>
            </a:r>
            <a:r>
              <a:rPr lang="sv-SE" sz="2200" dirty="0" err="1"/>
              <a:t>people</a:t>
            </a:r>
            <a:r>
              <a:rPr lang="sv-SE" sz="2200" dirty="0"/>
              <a:t> </a:t>
            </a:r>
            <a:r>
              <a:rPr lang="sv-SE" sz="2200" dirty="0" err="1"/>
              <a:t>will</a:t>
            </a:r>
            <a:r>
              <a:rPr lang="sv-SE" sz="2200" dirty="0"/>
              <a:t> come to </a:t>
            </a:r>
            <a:r>
              <a:rPr lang="sv-SE" sz="2200" dirty="0" err="1"/>
              <a:t>sweden</a:t>
            </a:r>
            <a:r>
              <a:rPr lang="sv-SE" sz="2200" dirty="0"/>
              <a:t> </a:t>
            </a:r>
            <a:r>
              <a:rPr lang="sv-SE" sz="2200" dirty="0" err="1"/>
              <a:t>which</a:t>
            </a:r>
            <a:r>
              <a:rPr lang="sv-SE" sz="2200" dirty="0"/>
              <a:t> </a:t>
            </a:r>
            <a:r>
              <a:rPr lang="sv-SE" sz="2200" dirty="0" err="1"/>
              <a:t>means</a:t>
            </a:r>
            <a:r>
              <a:rPr lang="sv-SE" sz="2200" dirty="0"/>
              <a:t> </a:t>
            </a:r>
            <a:r>
              <a:rPr lang="sv-SE" sz="2200" dirty="0" err="1"/>
              <a:t>that</a:t>
            </a:r>
            <a:r>
              <a:rPr lang="sv-SE" sz="2200" dirty="0"/>
              <a:t> </a:t>
            </a:r>
            <a:r>
              <a:rPr lang="sv-SE" sz="2200" dirty="0" err="1"/>
              <a:t>many</a:t>
            </a:r>
            <a:r>
              <a:rPr lang="sv-SE" sz="2200" dirty="0"/>
              <a:t> </a:t>
            </a:r>
            <a:r>
              <a:rPr lang="sv-SE" sz="2200" dirty="0" err="1"/>
              <a:t>jobs</a:t>
            </a:r>
            <a:r>
              <a:rPr lang="sv-SE" sz="2200" dirty="0"/>
              <a:t> </a:t>
            </a:r>
            <a:r>
              <a:rPr lang="sv-SE" sz="2200" dirty="0" err="1"/>
              <a:t>related</a:t>
            </a:r>
            <a:r>
              <a:rPr lang="sv-SE" sz="2200" dirty="0"/>
              <a:t> to </a:t>
            </a:r>
            <a:r>
              <a:rPr lang="sv-SE" sz="2200" dirty="0" err="1"/>
              <a:t>tourism</a:t>
            </a:r>
            <a:r>
              <a:rPr lang="sv-SE" sz="2200" dirty="0"/>
              <a:t> </a:t>
            </a:r>
            <a:r>
              <a:rPr lang="sv-SE" sz="2200" dirty="0" err="1"/>
              <a:t>will</a:t>
            </a:r>
            <a:r>
              <a:rPr lang="sv-SE" sz="2200" dirty="0"/>
              <a:t> be </a:t>
            </a:r>
            <a:r>
              <a:rPr lang="sv-SE" sz="2200" dirty="0" err="1"/>
              <a:t>lost</a:t>
            </a:r>
            <a:r>
              <a:rPr lang="sv-SE" sz="2200" dirty="0"/>
              <a:t>.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F13B337-B2A0-4CD8-BC74-19A685155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8" r="7308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objekt 4" descr="En bild som visar snö, utomhus, täckt, skidåkning&#10;&#10;Automatiskt genererad beskrivning">
            <a:extLst>
              <a:ext uri="{FF2B5EF4-FFF2-40B4-BE49-F238E27FC236}">
                <a16:creationId xmlns:a16="http://schemas.microsoft.com/office/drawing/2014/main" id="{4E3809B6-2050-4F1F-8712-530EE5168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66" b="16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BF7F7D52-72D1-44D7-B8EF-9DBE2282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  <a:cs typeface="Calibri Light"/>
              </a:rPr>
              <a:t>How can Sweden handle the changes?</a:t>
            </a:r>
            <a:endParaRPr lang="sv-SE" sz="40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07037FE-C82B-4A41-8084-7F2FFB63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z="2000" dirty="0">
                <a:solidFill>
                  <a:srgbClr val="FFFFFF"/>
                </a:solidFill>
                <a:cs typeface="Calibri"/>
              </a:rPr>
              <a:t>The Swedish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goverment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can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give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economic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support to the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tourism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sector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 </a:t>
            </a:r>
          </a:p>
          <a:p>
            <a:r>
              <a:rPr lang="sv-SE" sz="2000" dirty="0">
                <a:solidFill>
                  <a:srgbClr val="FFFFFF"/>
                </a:solidFill>
                <a:cs typeface="Calibri"/>
              </a:rPr>
              <a:t>The Swedish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can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also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spread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more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awareness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about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global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warming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to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combat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it.</a:t>
            </a:r>
          </a:p>
          <a:p>
            <a:r>
              <a:rPr lang="sv-SE" sz="2000" dirty="0" err="1">
                <a:solidFill>
                  <a:srgbClr val="FFFFFF"/>
                </a:solidFill>
                <a:cs typeface="Calibri"/>
              </a:rPr>
              <a:t>We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can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come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up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with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new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tourism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activities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that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are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fitted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for the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warmer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weather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and the new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environment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that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 has less </a:t>
            </a:r>
            <a:r>
              <a:rPr lang="sv-SE" sz="2000" dirty="0" err="1">
                <a:solidFill>
                  <a:srgbClr val="FFFFFF"/>
                </a:solidFill>
                <a:cs typeface="Calibri"/>
              </a:rPr>
              <a:t>snow</a:t>
            </a:r>
            <a:r>
              <a:rPr lang="sv-SE" sz="2000" dirty="0">
                <a:solidFill>
                  <a:srgbClr val="FFFFFF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91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7583FF09-6BFA-4257-8E36-533A090E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sv-SE" sz="4000">
                <a:solidFill>
                  <a:srgbClr val="FFFFFF"/>
                </a:solidFill>
              </a:rPr>
              <a:t>Italy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929C87-2F7A-463E-B9F4-B9EFE07E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sv-SE" sz="2400"/>
              <a:t>The ice in the alps melt and the sea and water levels rise</a:t>
            </a:r>
          </a:p>
          <a:p>
            <a:r>
              <a:rPr lang="sv-SE" sz="2400"/>
              <a:t>Animal species immigrate </a:t>
            </a:r>
          </a:p>
          <a:p>
            <a:r>
              <a:rPr lang="sv-SE" sz="2400"/>
              <a:t>More mosquitoes that spread malaria and other diseases</a:t>
            </a:r>
          </a:p>
          <a:p>
            <a:r>
              <a:rPr lang="sv-SE" sz="2400"/>
              <a:t>These things effect the tourism 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CDF449C-2E1F-41A7-9544-1EDEECCB8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67" r="16355" b="-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0E46132-BF62-4ED5-855B-0AEC416E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51" y="242665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59DF64-C0E7-4CA1-9415-510DC1DA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39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BE048E-9AD0-42AC-9F68-38144290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261" y="246978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DEBC55-3E80-4F46-81DF-DC43610A471F}"/>
</file>

<file path=customXml/itemProps2.xml><?xml version="1.0" encoding="utf-8"?>
<ds:datastoreItem xmlns:ds="http://schemas.openxmlformats.org/officeDocument/2006/customXml" ds:itemID="{AB9BA048-20A6-46B1-945D-0A11938FE8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3BEE21-AF71-4402-8FC4-AFACAC81AA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Bredbild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Tourism and travel</vt:lpstr>
      <vt:lpstr>Sweden</vt:lpstr>
      <vt:lpstr>How can Sweden handle the changes?</vt:lpstr>
      <vt:lpstr>Italy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and travel</dc:title>
  <dc:creator>Charlie Bergmark</dc:creator>
  <cp:lastModifiedBy>Charlie Bergmark</cp:lastModifiedBy>
  <cp:revision>1</cp:revision>
  <dcterms:created xsi:type="dcterms:W3CDTF">2020-12-15T10:50:19Z</dcterms:created>
  <dcterms:modified xsi:type="dcterms:W3CDTF">2020-12-15T12:24:25Z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