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68FA-31B7-4BD0-A85F-0E7FB31ECDD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736-8829-4217-805C-16AE2079D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7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68FA-31B7-4BD0-A85F-0E7FB31ECDD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736-8829-4217-805C-16AE2079D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25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68FA-31B7-4BD0-A85F-0E7FB31ECDD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736-8829-4217-805C-16AE2079D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9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68FA-31B7-4BD0-A85F-0E7FB31ECDD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736-8829-4217-805C-16AE2079D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3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68FA-31B7-4BD0-A85F-0E7FB31ECDD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736-8829-4217-805C-16AE2079D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3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68FA-31B7-4BD0-A85F-0E7FB31ECDD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736-8829-4217-805C-16AE2079D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9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68FA-31B7-4BD0-A85F-0E7FB31ECDD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736-8829-4217-805C-16AE2079D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0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68FA-31B7-4BD0-A85F-0E7FB31ECDD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736-8829-4217-805C-16AE2079D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5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68FA-31B7-4BD0-A85F-0E7FB31ECDD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736-8829-4217-805C-16AE2079D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2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68FA-31B7-4BD0-A85F-0E7FB31ECDD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736-8829-4217-805C-16AE2079D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0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68FA-31B7-4BD0-A85F-0E7FB31ECDD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F736-8829-4217-805C-16AE2079D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8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C68FA-31B7-4BD0-A85F-0E7FB31ECDD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F736-8829-4217-805C-16AE2079D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23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YoungPaint</a:t>
            </a:r>
            <a:r>
              <a:rPr lang="zh-CN" altLang="en-US" dirty="0" smtClean="0"/>
              <a:t>系统架构说明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161220096 </a:t>
            </a:r>
            <a:r>
              <a:rPr lang="zh-CN" altLang="en-US" dirty="0" smtClean="0"/>
              <a:t>欧阳鸿荣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95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39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YoungPaint系统架构说明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YoungPaint系统架构说明</dc:title>
  <dc:creator>欧阳 鸿荣</dc:creator>
  <cp:lastModifiedBy>欧阳 鸿荣</cp:lastModifiedBy>
  <cp:revision>1</cp:revision>
  <dcterms:created xsi:type="dcterms:W3CDTF">2018-11-29T07:29:47Z</dcterms:created>
  <dcterms:modified xsi:type="dcterms:W3CDTF">2018-11-29T07:30:40Z</dcterms:modified>
</cp:coreProperties>
</file>