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45"/>
    <a:srgbClr val="E7F9F7"/>
    <a:srgbClr val="FFDC78"/>
    <a:srgbClr val="FEF4DA"/>
    <a:srgbClr val="A1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31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2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21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9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7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2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01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2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C9F8-4383-4A97-9BF7-A803E56761FF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14CE-23EA-43A2-A83D-A25160FC6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510"/>
            <a:ext cx="9144000" cy="4300538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5800" y="1779662"/>
            <a:ext cx="7772400" cy="1102519"/>
          </a:xfrm>
        </p:spPr>
        <p:txBody>
          <a:bodyPr/>
          <a:lstStyle/>
          <a:p>
            <a:r>
              <a:rPr lang="zh-TW" altLang="en-US" dirty="0" smtClean="0">
                <a:latin typeface="Kozuka Mincho Pro B" pitchFamily="18" charset="-128"/>
                <a:ea typeface="Kozuka Mincho Pro B" pitchFamily="18" charset="-128"/>
              </a:rPr>
              <a:t>網頁設計 設計說明</a:t>
            </a:r>
            <a:endParaRPr lang="zh-TW" altLang="en-US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Mincho Pro B" pitchFamily="18" charset="-128"/>
                <a:ea typeface="Kozuka Mincho Pro B" pitchFamily="18" charset="-128"/>
              </a:rPr>
              <a:t>107590452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Mincho Pro B" pitchFamily="18" charset="-128"/>
                <a:ea typeface="Kozuka Mincho Pro B" pitchFamily="18" charset="-128"/>
              </a:rPr>
              <a:t>資工二 李芷綺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Kozuka Mincho Pro B" pitchFamily="18" charset="-128"/>
              <a:ea typeface="Kozuka Mincho Pro B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8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3478"/>
            <a:ext cx="3765472" cy="4865696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043608" y="26749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" name="橢圓 5"/>
          <p:cNvSpPr/>
          <p:nvPr/>
        </p:nvSpPr>
        <p:spPr>
          <a:xfrm>
            <a:off x="2555776" y="177966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7" name="橢圓 6"/>
          <p:cNvSpPr/>
          <p:nvPr/>
        </p:nvSpPr>
        <p:spPr>
          <a:xfrm>
            <a:off x="3923928" y="307580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9" name="橢圓 8"/>
          <p:cNvSpPr/>
          <p:nvPr/>
        </p:nvSpPr>
        <p:spPr>
          <a:xfrm>
            <a:off x="4269020" y="458797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991516" y="915566"/>
            <a:ext cx="77103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516216" y="48351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6" name="橢圓 15"/>
          <p:cNvSpPr/>
          <p:nvPr/>
        </p:nvSpPr>
        <p:spPr>
          <a:xfrm>
            <a:off x="6516216" y="91556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7" name="橢圓 16"/>
          <p:cNvSpPr/>
          <p:nvPr/>
        </p:nvSpPr>
        <p:spPr>
          <a:xfrm>
            <a:off x="6516216" y="134761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62548" y="782583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最新主打廣告主視覺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4269020" y="1408589"/>
            <a:ext cx="56553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34556" y="1275606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連結至店面介紹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4139952" y="1995686"/>
            <a:ext cx="62259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762548" y="1862703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商品簡介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139952" y="3444770"/>
            <a:ext cx="628519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768471" y="3311787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加盟資訊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4269020" y="267494"/>
            <a:ext cx="56553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834556" y="134511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主導覽列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3203848" y="2632725"/>
            <a:ext cx="155870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762548" y="2499742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連結至店面介紹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051720" y="3928869"/>
            <a:ext cx="2445365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497085" y="3795886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連結至加盟表單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4104685" y="4360917"/>
            <a:ext cx="628519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733204" y="4227934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門市資料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4104685" y="4936981"/>
            <a:ext cx="628519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716016" y="4780479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聯絡導覽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804248" y="453030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店家商標</a:t>
            </a:r>
            <a:r>
              <a:rPr lang="en-US" altLang="zh-TW" sz="1200" dirty="0" smtClean="0">
                <a:latin typeface="Kozuka Mincho Pro B" pitchFamily="18" charset="-128"/>
                <a:ea typeface="Kozuka Mincho Pro B" pitchFamily="18" charset="-128"/>
              </a:rPr>
              <a:t>LOGO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804248" y="885078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招牌商品概念照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804248" y="1317125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店家制服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6516216" y="1754692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804248" y="1724203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Kozuka Mincho Pro B" pitchFamily="18" charset="-128"/>
                <a:ea typeface="Kozuka Mincho Pro B" pitchFamily="18" charset="-128"/>
              </a:rPr>
              <a:t>聯絡方式</a:t>
            </a:r>
            <a:r>
              <a:rPr lang="en-US" altLang="zh-TW" sz="1200" dirty="0">
                <a:latin typeface="Kozuka Mincho Pro B" pitchFamily="18" charset="-128"/>
                <a:ea typeface="Kozuka Mincho Pro B" pitchFamily="18" charset="-128"/>
              </a:rPr>
              <a:t>&amp;</a:t>
            </a:r>
            <a:r>
              <a:rPr lang="zh-TW" altLang="en-US" sz="1200" dirty="0">
                <a:latin typeface="Kozuka Mincho Pro B" pitchFamily="18" charset="-128"/>
                <a:ea typeface="Kozuka Mincho Pro B" pitchFamily="18" charset="-128"/>
              </a:rPr>
              <a:t>社</a:t>
            </a:r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群 </a:t>
            </a:r>
            <a:r>
              <a:rPr lang="en-US" altLang="zh-TW" sz="1200" dirty="0" smtClean="0">
                <a:latin typeface="Kozuka Mincho Pro B" pitchFamily="18" charset="-128"/>
                <a:ea typeface="Kozuka Mincho Pro B" pitchFamily="18" charset="-128"/>
              </a:rPr>
              <a:t>ICON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62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3478"/>
            <a:ext cx="3765472" cy="486569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726544" y="34501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" name="橢圓 5"/>
          <p:cNvSpPr/>
          <p:nvPr/>
        </p:nvSpPr>
        <p:spPr>
          <a:xfrm>
            <a:off x="4726544" y="1213059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7" name="橢圓 6"/>
          <p:cNvSpPr/>
          <p:nvPr/>
        </p:nvSpPr>
        <p:spPr>
          <a:xfrm>
            <a:off x="4726544" y="2052183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14576" y="314530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色彩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14576" y="1182571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視覺回饋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4576" y="2021694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Kozuka Mincho Pro B" pitchFamily="18" charset="-128"/>
                <a:ea typeface="Kozuka Mincho Pro B" pitchFamily="18" charset="-128"/>
              </a:rPr>
              <a:t>字型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726544" y="300379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14576" y="297330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Kozuka Mincho Pro B" pitchFamily="18" charset="-128"/>
                <a:ea typeface="Kozuka Mincho Pro B" pitchFamily="18" charset="-128"/>
              </a:rPr>
              <a:t>LOGO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726544" y="386789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14576" y="383740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Kozuka Mincho Pro B" pitchFamily="18" charset="-128"/>
                <a:ea typeface="Kozuka Mincho Pro B" pitchFamily="18" charset="-128"/>
              </a:rPr>
              <a:t>ICON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19999" y="681383"/>
            <a:ext cx="288032" cy="288032"/>
          </a:xfrm>
          <a:prstGeom prst="rect">
            <a:avLst/>
          </a:prstGeom>
          <a:solidFill>
            <a:srgbClr val="0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17159" y="702054"/>
            <a:ext cx="160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Kozuka Gothic Pro R" pitchFamily="34" charset="-128"/>
                <a:ea typeface="Kozuka Gothic Pro R" pitchFamily="34" charset="-128"/>
              </a:rPr>
              <a:t>R:0 G:60 B:79</a:t>
            </a:r>
            <a:endParaRPr lang="zh-TW" altLang="en-US" sz="1200" dirty="0"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16216" y="5362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深色的墨綠帶有一點中國古代風情，代表茶源自於古時候的民間飲品。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19998" y="1563638"/>
            <a:ext cx="699403" cy="288032"/>
          </a:xfrm>
          <a:prstGeom prst="rect">
            <a:avLst/>
          </a:prstGeom>
          <a:solidFill>
            <a:srgbClr val="00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经典长宋简" pitchFamily="49" charset="-122"/>
                <a:ea typeface="经典长宋简" pitchFamily="49" charset="-122"/>
                <a:cs typeface="经典长宋简" pitchFamily="49" charset="-122"/>
              </a:rPr>
              <a:t>了解</a:t>
            </a:r>
            <a:endParaRPr lang="zh-TW" altLang="en-US" sz="1600" dirty="0">
              <a:latin typeface="经典长宋简" pitchFamily="49" charset="-122"/>
              <a:ea typeface="经典长宋简" pitchFamily="49" charset="-122"/>
              <a:cs typeface="经典长宋简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32240" y="1563638"/>
            <a:ext cx="6984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3C45"/>
                </a:solidFill>
                <a:latin typeface="经典长宋简" pitchFamily="49" charset="-122"/>
                <a:ea typeface="经典长宋简" pitchFamily="49" charset="-122"/>
                <a:cs typeface="经典长宋简" pitchFamily="49" charset="-122"/>
              </a:rPr>
              <a:t>了解</a:t>
            </a:r>
            <a:endParaRPr lang="zh-TW" altLang="en-US" dirty="0">
              <a:solidFill>
                <a:srgbClr val="003C45"/>
              </a:solidFill>
              <a:latin typeface="经典长宋简" pitchFamily="49" charset="-122"/>
              <a:ea typeface="经典长宋简" pitchFamily="49" charset="-122"/>
              <a:cs typeface="经典长宋简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25828" y="1563638"/>
            <a:ext cx="698400" cy="288032"/>
          </a:xfrm>
          <a:prstGeom prst="rect">
            <a:avLst/>
          </a:prstGeom>
          <a:solidFill>
            <a:srgbClr val="E7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3C45"/>
                </a:solidFill>
                <a:latin typeface="经典长宋简" pitchFamily="49" charset="-122"/>
                <a:ea typeface="经典长宋简" pitchFamily="49" charset="-122"/>
                <a:cs typeface="经典长宋简" pitchFamily="49" charset="-122"/>
              </a:rPr>
              <a:t>了解</a:t>
            </a:r>
            <a:endParaRPr lang="zh-TW" altLang="en-US" dirty="0">
              <a:solidFill>
                <a:srgbClr val="003C45"/>
              </a:solidFill>
              <a:latin typeface="经典长宋简" pitchFamily="49" charset="-122"/>
              <a:ea typeface="经典长宋简" pitchFamily="49" charset="-122"/>
              <a:cs typeface="经典长宋简" pitchFamily="49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004048" y="232549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FZYaoTi" pitchFamily="2" charset="-122"/>
                <a:ea typeface="FZYaoTi" pitchFamily="2" charset="-122"/>
                <a:cs typeface="经典长宋简" pitchFamily="49" charset="-122"/>
              </a:rPr>
              <a:t>標題</a:t>
            </a:r>
            <a:r>
              <a:rPr lang="en-US" altLang="zh-TW" sz="1400" dirty="0" smtClean="0">
                <a:latin typeface="FZYaoTi" pitchFamily="2" charset="-122"/>
                <a:ea typeface="FZYaoTi" pitchFamily="2" charset="-122"/>
                <a:cs typeface="经典长宋简" pitchFamily="49" charset="-122"/>
              </a:rPr>
              <a:t>+</a:t>
            </a:r>
            <a:r>
              <a:rPr lang="zh-TW" altLang="en-US" sz="1400" dirty="0" smtClean="0">
                <a:latin typeface="FZYaoTi" pitchFamily="2" charset="-122"/>
                <a:ea typeface="FZYaoTi" pitchFamily="2" charset="-122"/>
                <a:cs typeface="经典长宋简" pitchFamily="49" charset="-122"/>
              </a:rPr>
              <a:t>副標 </a:t>
            </a:r>
            <a:r>
              <a:rPr lang="en-US" altLang="zh-TW" sz="1400" dirty="0" smtClean="0">
                <a:latin typeface="FZYaoTi" pitchFamily="2" charset="-122"/>
                <a:ea typeface="FZYaoTi" pitchFamily="2" charset="-122"/>
                <a:cs typeface="经典长宋简" pitchFamily="49" charset="-122"/>
              </a:rPr>
              <a:t>:</a:t>
            </a:r>
            <a:r>
              <a:rPr lang="zh-TW" altLang="en-US" sz="1400" dirty="0" smtClean="0">
                <a:latin typeface="FZYaoTi" pitchFamily="2" charset="-122"/>
                <a:ea typeface="FZYaoTi" pitchFamily="2" charset="-122"/>
                <a:cs typeface="经典长宋简" pitchFamily="49" charset="-122"/>
              </a:rPr>
              <a:t> 方正姚體</a:t>
            </a:r>
            <a:endParaRPr lang="en-US" altLang="zh-TW" sz="1400" dirty="0" smtClean="0">
              <a:latin typeface="FZYaoTi" pitchFamily="2" charset="-122"/>
              <a:ea typeface="FZYaoTi" pitchFamily="2" charset="-122"/>
              <a:cs typeface="经典长宋简" pitchFamily="49" charset="-122"/>
            </a:endParaRPr>
          </a:p>
          <a:p>
            <a:r>
              <a:rPr lang="zh-TW" altLang="en-US" sz="1400" dirty="0" smtClean="0">
                <a:latin typeface="FangSong" pitchFamily="49" charset="-122"/>
                <a:ea typeface="FangSong" pitchFamily="49" charset="-122"/>
                <a:cs typeface="经典长宋简" pitchFamily="49" charset="-122"/>
              </a:rPr>
              <a:t>內文 </a:t>
            </a:r>
            <a:r>
              <a:rPr lang="en-US" altLang="zh-TW" sz="1400" dirty="0" smtClean="0">
                <a:latin typeface="FangSong" pitchFamily="49" charset="-122"/>
                <a:ea typeface="FangSong" pitchFamily="49" charset="-122"/>
                <a:cs typeface="经典长宋简" pitchFamily="49" charset="-122"/>
              </a:rPr>
              <a:t>:</a:t>
            </a:r>
            <a:r>
              <a:rPr lang="zh-TW" altLang="en-US" sz="1400" dirty="0" smtClean="0">
                <a:latin typeface="FangSong" pitchFamily="49" charset="-122"/>
                <a:ea typeface="FangSong" pitchFamily="49" charset="-122"/>
                <a:cs typeface="经典长宋简" pitchFamily="49" charset="-122"/>
              </a:rPr>
              <a:t> 仿宋體</a:t>
            </a:r>
            <a:endParaRPr lang="zh-TW" altLang="en-US" sz="1400" dirty="0">
              <a:latin typeface="FangSong" pitchFamily="49" charset="-122"/>
              <a:ea typeface="FangSong" pitchFamily="49" charset="-122"/>
              <a:cs typeface="经典长宋简" pitchFamily="49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004048" y="328046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色調使用撞色的亮黃色，用羅馬拼音的樣子設計的</a:t>
            </a:r>
            <a:r>
              <a:rPr lang="en-US" altLang="zh-TW" sz="1200" dirty="0" smtClean="0">
                <a:latin typeface="Kozuka Mincho Pro B" pitchFamily="18" charset="-128"/>
                <a:ea typeface="Kozuka Mincho Pro B" pitchFamily="18" charset="-128"/>
              </a:rPr>
              <a:t>LOGO</a:t>
            </a:r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。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014785" y="419831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Kozuka Mincho Pro B" pitchFamily="18" charset="-128"/>
                <a:ea typeface="Kozuka Mincho Pro B" pitchFamily="18" charset="-128"/>
              </a:rPr>
              <a:t>與墨綠色相反的亮藍綠色，與內文的白色回饋顏色不同。</a:t>
            </a:r>
            <a:endParaRPr lang="zh-TW" altLang="en-US" sz="1200" dirty="0">
              <a:latin typeface="Kozuka Mincho Pro B" pitchFamily="18" charset="-128"/>
              <a:ea typeface="Kozuka Mincho Pro B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08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144</Words>
  <Application>Microsoft Office PowerPoint</Application>
  <PresentationFormat>如螢幕大小 (16:9)</PresentationFormat>
  <Paragraphs>42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網頁設計 設計說明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 設計說明</dc:title>
  <dc:creator>李芷綺</dc:creator>
  <cp:lastModifiedBy>李芷綺</cp:lastModifiedBy>
  <cp:revision>7</cp:revision>
  <dcterms:created xsi:type="dcterms:W3CDTF">2020-04-19T06:45:04Z</dcterms:created>
  <dcterms:modified xsi:type="dcterms:W3CDTF">2020-04-23T03:07:48Z</dcterms:modified>
</cp:coreProperties>
</file>