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6858000" cx="12192000"/>
  <p:notesSz cx="6858000" cy="9144000"/>
  <p:embeddedFontLst>
    <p:embeddedFont>
      <p:font typeface="Arial Narrow"/>
      <p:regular r:id="rId25"/>
      <p:bold r:id="rId26"/>
      <p:italic r:id="rId27"/>
      <p:boldItalic r:id="rId28"/>
    </p:embeddedFont>
    <p:embeddedFont>
      <p:font typeface="Arial Black"/>
      <p:regular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0" roundtripDataSignature="AMtx7mj7QOttsMLIXnnzEH3vlpLnm+1lD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ArialNarrow-bold.fntdata"/><Relationship Id="rId25" Type="http://schemas.openxmlformats.org/officeDocument/2006/relationships/font" Target="fonts/ArialNarrow-regular.fntdata"/><Relationship Id="rId28" Type="http://schemas.openxmlformats.org/officeDocument/2006/relationships/font" Target="fonts/ArialNarrow-boldItalic.fntdata"/><Relationship Id="rId27" Type="http://schemas.openxmlformats.org/officeDocument/2006/relationships/font" Target="fonts/ArialNarrow-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ArialBlack-regular.fntdata"/><Relationship Id="rId7" Type="http://schemas.openxmlformats.org/officeDocument/2006/relationships/slide" Target="slides/slide3.xml"/><Relationship Id="rId8" Type="http://schemas.openxmlformats.org/officeDocument/2006/relationships/slide" Target="slides/slide4.xml"/><Relationship Id="rId3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7" name="Google Shape;23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336550" lvl="0" marL="457200" rtl="0" algn="l">
              <a:spcBef>
                <a:spcPts val="0"/>
              </a:spcBef>
              <a:spcAft>
                <a:spcPts val="0"/>
              </a:spcAft>
              <a:buSzPts val="1700"/>
              <a:buAutoNum type="arabicPeriod"/>
            </a:pPr>
            <a:r>
              <a:rPr lang="en-US" sz="1500"/>
              <a:t>understanding the data ensures the model we build is robust and well-informed</a:t>
            </a:r>
            <a:endParaRPr sz="1500"/>
          </a:p>
          <a:p>
            <a:pPr indent="-336550" lvl="0" marL="457200" rtl="0" algn="l">
              <a:spcBef>
                <a:spcPts val="0"/>
              </a:spcBef>
              <a:spcAft>
                <a:spcPts val="0"/>
              </a:spcAft>
              <a:buSzPts val="1700"/>
              <a:buAutoNum type="arabicPeriod"/>
            </a:pPr>
            <a:r>
              <a:rPr lang="en-US" sz="1500"/>
              <a:t>used visualization and statistical tools to uncover patterns and biases</a:t>
            </a:r>
            <a:endParaRPr sz="1500"/>
          </a:p>
          <a:p>
            <a:pPr indent="0" lvl="0" marL="457200" rtl="0" algn="l">
              <a:spcBef>
                <a:spcPts val="0"/>
              </a:spcBef>
              <a:spcAft>
                <a:spcPts val="0"/>
              </a:spcAft>
              <a:buNone/>
            </a:pPr>
            <a:r>
              <a:t/>
            </a:r>
            <a:endParaRPr sz="1500"/>
          </a:p>
        </p:txBody>
      </p:sp>
      <p:sp>
        <p:nvSpPr>
          <p:cNvPr id="328" name="Google Shape;32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31ce9d12032_0_5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35714"/>
              </a:lnSpc>
              <a:spcBef>
                <a:spcPts val="0"/>
              </a:spcBef>
              <a:spcAft>
                <a:spcPts val="0"/>
              </a:spcAft>
              <a:buNone/>
            </a:pPr>
            <a:r>
              <a:rPr lang="en-US" sz="1050">
                <a:solidFill>
                  <a:srgbClr val="0000FF"/>
                </a:solidFill>
                <a:highlight>
                  <a:srgbClr val="F7F7F7"/>
                </a:highlight>
                <a:latin typeface="Courier New"/>
                <a:ea typeface="Courier New"/>
                <a:cs typeface="Courier New"/>
                <a:sym typeface="Courier New"/>
              </a:rPr>
              <a:t>Observing the Class Distribution for the target label</a:t>
            </a:r>
            <a:endParaRPr sz="1050">
              <a:solidFill>
                <a:srgbClr val="0000FF"/>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050">
                <a:highlight>
                  <a:srgbClr val="F7F7F7"/>
                </a:highlight>
                <a:latin typeface="Courier New"/>
                <a:ea typeface="Courier New"/>
                <a:cs typeface="Courier New"/>
                <a:sym typeface="Courier New"/>
              </a:rPr>
              <a:t>Examining the above bar chart, we see that the largest number of crimes are commited between May and November,</a:t>
            </a:r>
            <a:endParaRPr sz="1050">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highlight>
                  <a:srgbClr val="F7F7F7"/>
                </a:highlight>
                <a:latin typeface="Courier New"/>
                <a:ea typeface="Courier New"/>
                <a:cs typeface="Courier New"/>
                <a:sym typeface="Courier New"/>
              </a:rPr>
              <a:t>We also see that certain community areas have significantly higher counts of crimes. We should look into the characteristics of the crimes happening in these community areas. Perhaps the community area will prove to be one of the more important features when trying to predict crime.</a:t>
            </a:r>
            <a:endParaRPr sz="1050">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highlight>
                <a:srgbClr val="F7F7F7"/>
              </a:highlight>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344" name="Google Shape;344;g31ce9d12032_0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31ce9d12032_0_6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35714"/>
              </a:lnSpc>
              <a:spcBef>
                <a:spcPts val="0"/>
              </a:spcBef>
              <a:spcAft>
                <a:spcPts val="0"/>
              </a:spcAft>
              <a:buClr>
                <a:schemeClr val="dk1"/>
              </a:buClr>
              <a:buSzPts val="1100"/>
              <a:buFont typeface="Arial"/>
              <a:buNone/>
            </a:pPr>
            <a:r>
              <a:t/>
            </a:r>
            <a:endParaRPr sz="1050">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highlight>
                  <a:srgbClr val="F7F7F7"/>
                </a:highlight>
                <a:latin typeface="Courier New"/>
                <a:ea typeface="Courier New"/>
                <a:cs typeface="Courier New"/>
                <a:sym typeface="Courier New"/>
              </a:rPr>
              <a:t>As we can see in the plot above, the dataset exhibits significant class imbalance, with a few classes such as </a:t>
            </a:r>
            <a:r>
              <a:rPr b="1" lang="en-US" sz="1050">
                <a:highlight>
                  <a:srgbClr val="F7F7F7"/>
                </a:highlight>
                <a:latin typeface="Courier New"/>
                <a:ea typeface="Courier New"/>
                <a:cs typeface="Courier New"/>
                <a:sym typeface="Courier New"/>
              </a:rPr>
              <a:t>**THEFT**</a:t>
            </a:r>
            <a:r>
              <a:rPr lang="en-US" sz="1050">
                <a:highlight>
                  <a:srgbClr val="F7F7F7"/>
                </a:highlight>
                <a:latin typeface="Courier New"/>
                <a:ea typeface="Courier New"/>
                <a:cs typeface="Courier New"/>
                <a:sym typeface="Courier New"/>
              </a:rPr>
              <a:t>, </a:t>
            </a:r>
            <a:r>
              <a:rPr b="1" lang="en-US" sz="1050">
                <a:highlight>
                  <a:srgbClr val="F7F7F7"/>
                </a:highlight>
                <a:latin typeface="Courier New"/>
                <a:ea typeface="Courier New"/>
                <a:cs typeface="Courier New"/>
                <a:sym typeface="Courier New"/>
              </a:rPr>
              <a:t>**BATTERY**</a:t>
            </a:r>
            <a:r>
              <a:rPr lang="en-US" sz="1050">
                <a:highlight>
                  <a:srgbClr val="F7F7F7"/>
                </a:highlight>
                <a:latin typeface="Courier New"/>
                <a:ea typeface="Courier New"/>
                <a:cs typeface="Courier New"/>
                <a:sym typeface="Courier New"/>
              </a:rPr>
              <a:t>, and </a:t>
            </a:r>
            <a:r>
              <a:rPr b="1" lang="en-US" sz="1050">
                <a:highlight>
                  <a:srgbClr val="F7F7F7"/>
                </a:highlight>
                <a:latin typeface="Courier New"/>
                <a:ea typeface="Courier New"/>
                <a:cs typeface="Courier New"/>
                <a:sym typeface="Courier New"/>
              </a:rPr>
              <a:t>**CRIMINAL DAMAGE**</a:t>
            </a:r>
            <a:r>
              <a:rPr lang="en-US" sz="1050">
                <a:highlight>
                  <a:srgbClr val="F7F7F7"/>
                </a:highlight>
                <a:latin typeface="Courier New"/>
                <a:ea typeface="Courier New"/>
                <a:cs typeface="Courier New"/>
                <a:sym typeface="Courier New"/>
              </a:rPr>
              <a:t> dominating the majority of the data, while rare crime types like </a:t>
            </a:r>
            <a:r>
              <a:rPr b="1" lang="en-US" sz="1050">
                <a:highlight>
                  <a:srgbClr val="F7F7F7"/>
                </a:highlight>
                <a:latin typeface="Courier New"/>
                <a:ea typeface="Courier New"/>
                <a:cs typeface="Courier New"/>
                <a:sym typeface="Courier New"/>
              </a:rPr>
              <a:t>**Public Indecency**</a:t>
            </a:r>
            <a:r>
              <a:rPr lang="en-US" sz="1050">
                <a:highlight>
                  <a:srgbClr val="F7F7F7"/>
                </a:highlight>
                <a:latin typeface="Courier New"/>
                <a:ea typeface="Courier New"/>
                <a:cs typeface="Courier New"/>
                <a:sym typeface="Courier New"/>
              </a:rPr>
              <a:t>, </a:t>
            </a:r>
            <a:r>
              <a:rPr b="1" lang="en-US" sz="1050">
                <a:highlight>
                  <a:srgbClr val="F7F7F7"/>
                </a:highlight>
                <a:latin typeface="Courier New"/>
                <a:ea typeface="Courier New"/>
                <a:cs typeface="Courier New"/>
                <a:sym typeface="Courier New"/>
              </a:rPr>
              <a:t>**Human Trafficking**</a:t>
            </a:r>
            <a:r>
              <a:rPr lang="en-US" sz="1050">
                <a:highlight>
                  <a:srgbClr val="F7F7F7"/>
                </a:highlight>
                <a:latin typeface="Courier New"/>
                <a:ea typeface="Courier New"/>
                <a:cs typeface="Courier New"/>
                <a:sym typeface="Courier New"/>
              </a:rPr>
              <a:t>, and </a:t>
            </a:r>
            <a:r>
              <a:rPr b="1" lang="en-US" sz="1050">
                <a:highlight>
                  <a:srgbClr val="F7F7F7"/>
                </a:highlight>
                <a:latin typeface="Courier New"/>
                <a:ea typeface="Courier New"/>
                <a:cs typeface="Courier New"/>
                <a:sym typeface="Courier New"/>
              </a:rPr>
              <a:t>**Gambling**</a:t>
            </a:r>
            <a:r>
              <a:rPr lang="en-US" sz="1050">
                <a:highlight>
                  <a:srgbClr val="F7F7F7"/>
                </a:highlight>
                <a:latin typeface="Courier New"/>
                <a:ea typeface="Courier New"/>
                <a:cs typeface="Courier New"/>
                <a:sym typeface="Courier New"/>
              </a:rPr>
              <a:t> have very few instances. This imbalance might lead to biased model predictions, where the model may perform well on the majority classes but fail to accurately identify rare events.</a:t>
            </a:r>
            <a:endParaRPr sz="1050">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highlight>
                  <a:srgbClr val="F7F7F7"/>
                </a:highlight>
                <a:latin typeface="Courier New"/>
                <a:ea typeface="Courier New"/>
                <a:cs typeface="Courier New"/>
                <a:sym typeface="Courier New"/>
              </a:rPr>
              <a:t>We should apply appropriate evaluation metrics to ensure that minority classes are adequately represented and predicted.</a:t>
            </a:r>
            <a:endParaRPr sz="1050">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highlight>
                  <a:srgbClr val="F7F7F7"/>
                </a:highlight>
                <a:latin typeface="Courier New"/>
                <a:ea typeface="Courier New"/>
                <a:cs typeface="Courier New"/>
                <a:sym typeface="Courier New"/>
              </a:rPr>
              <a:t>With logistic regression we got very low accuracy which suggests that the model struggles at predicting the correct crime type, possible reasons might be</a:t>
            </a:r>
            <a:endParaRPr sz="1050">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rgbClr val="0000FF"/>
                </a:solidFill>
                <a:highlight>
                  <a:srgbClr val="F7F7F7"/>
                </a:highlight>
                <a:latin typeface="Courier New"/>
                <a:ea typeface="Courier New"/>
                <a:cs typeface="Courier New"/>
                <a:sym typeface="Courier New"/>
              </a:rPr>
              <a:t>- </a:t>
            </a:r>
            <a:r>
              <a:rPr lang="en-US" sz="1050">
                <a:highlight>
                  <a:srgbClr val="F7F7F7"/>
                </a:highlight>
                <a:latin typeface="Courier New"/>
                <a:ea typeface="Courier New"/>
                <a:cs typeface="Courier New"/>
                <a:sym typeface="Courier New"/>
              </a:rPr>
              <a:t>class imbalance</a:t>
            </a:r>
            <a:endParaRPr sz="1050">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rgbClr val="0000FF"/>
                </a:solidFill>
                <a:highlight>
                  <a:srgbClr val="F7F7F7"/>
                </a:highlight>
                <a:latin typeface="Courier New"/>
                <a:ea typeface="Courier New"/>
                <a:cs typeface="Courier New"/>
                <a:sym typeface="Courier New"/>
              </a:rPr>
              <a:t>- </a:t>
            </a:r>
            <a:r>
              <a:rPr lang="en-US" sz="1050">
                <a:highlight>
                  <a:srgbClr val="F7F7F7"/>
                </a:highlight>
                <a:latin typeface="Courier New"/>
                <a:ea typeface="Courier New"/>
                <a:cs typeface="Courier New"/>
                <a:sym typeface="Courier New"/>
              </a:rPr>
              <a:t>wrong model(Logistic Regression)</a:t>
            </a:r>
            <a:endParaRPr sz="1050">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rgbClr val="0000FF"/>
                </a:solidFill>
                <a:highlight>
                  <a:srgbClr val="F7F7F7"/>
                </a:highlight>
                <a:latin typeface="Courier New"/>
                <a:ea typeface="Courier New"/>
                <a:cs typeface="Courier New"/>
                <a:sym typeface="Courier New"/>
              </a:rPr>
              <a:t>- </a:t>
            </a:r>
            <a:r>
              <a:rPr lang="en-US" sz="1050">
                <a:highlight>
                  <a:srgbClr val="F7F7F7"/>
                </a:highlight>
                <a:latin typeface="Courier New"/>
                <a:ea typeface="Courier New"/>
                <a:cs typeface="Courier New"/>
                <a:sym typeface="Courier New"/>
              </a:rPr>
              <a:t>data preprocessing pipeline or the columns that were used for prediction</a:t>
            </a:r>
            <a:endParaRPr sz="1050">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highlight>
                <a:srgbClr val="F7F7F7"/>
              </a:highlight>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358" name="Google Shape;358;g31ce9d12032_0_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31ce9d12032_0_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g31ce9d12032_0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31ce9d12032_0_7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7" name="Google Shape;407;g31ce9d12032_0_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31ce9d12032_0_6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7" name="Google Shape;417;g31ce9d12032_0_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SzPts val="1400"/>
              <a:buAutoNum type="arabicPeriod"/>
            </a:pPr>
            <a:r>
              <a:rPr lang="en-US"/>
              <a:t>More Data wont be helpful</a:t>
            </a:r>
            <a:endParaRPr/>
          </a:p>
          <a:p>
            <a:pPr indent="-317500" lvl="0" marL="457200" rtl="0" algn="l">
              <a:spcBef>
                <a:spcPts val="0"/>
              </a:spcBef>
              <a:spcAft>
                <a:spcPts val="0"/>
              </a:spcAft>
              <a:buSzPts val="1400"/>
              <a:buAutoNum type="arabicPeriod"/>
            </a:pPr>
            <a:r>
              <a:rPr lang="en-US"/>
              <a:t>Too many features that are not helpful</a:t>
            </a:r>
            <a:endParaRPr/>
          </a:p>
          <a:p>
            <a:pPr indent="-317500" lvl="0" marL="457200" rtl="0" algn="l">
              <a:spcBef>
                <a:spcPts val="0"/>
              </a:spcBef>
              <a:spcAft>
                <a:spcPts val="0"/>
              </a:spcAft>
              <a:buSzPts val="1400"/>
              <a:buAutoNum type="arabicPeriod"/>
            </a:pPr>
            <a:r>
              <a:t/>
            </a:r>
            <a:endParaRPr/>
          </a:p>
        </p:txBody>
      </p:sp>
      <p:sp>
        <p:nvSpPr>
          <p:cNvPr id="428" name="Google Shape;42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31ce9d12032_1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400"/>
              <a:t>Speaker - </a:t>
            </a:r>
            <a:endParaRPr sz="1400"/>
          </a:p>
          <a:p>
            <a:pPr indent="0" lvl="0" marL="0" rtl="0" algn="l">
              <a:spcBef>
                <a:spcPts val="0"/>
              </a:spcBef>
              <a:spcAft>
                <a:spcPts val="0"/>
              </a:spcAft>
              <a:buNone/>
            </a:pPr>
            <a:r>
              <a:t/>
            </a:r>
            <a:endParaRPr sz="1400"/>
          </a:p>
          <a:p>
            <a:pPr indent="-317500" lvl="0" marL="457200" rtl="0" algn="l">
              <a:spcBef>
                <a:spcPts val="0"/>
              </a:spcBef>
              <a:spcAft>
                <a:spcPts val="0"/>
              </a:spcAft>
              <a:buSzPts val="1400"/>
              <a:buAutoNum type="arabicPeriod"/>
            </a:pPr>
            <a:r>
              <a:rPr lang="en-US" sz="1400"/>
              <a:t>crime prediction can help not just in prevention but also in promoting informed decision-making for residents and businesses</a:t>
            </a:r>
            <a:endParaRPr sz="1400"/>
          </a:p>
          <a:p>
            <a:pPr indent="-317500" lvl="0" marL="457200" rtl="0" algn="l">
              <a:spcBef>
                <a:spcPts val="0"/>
              </a:spcBef>
              <a:spcAft>
                <a:spcPts val="0"/>
              </a:spcAft>
              <a:buSzPts val="1400"/>
              <a:buAutoNum type="arabicPeriod"/>
            </a:pPr>
            <a:r>
              <a:rPr lang="en-US" sz="1400"/>
              <a:t>the potential societal impact, from improving safety to fostering economic growth in safer areas</a:t>
            </a:r>
            <a:endParaRPr sz="1400"/>
          </a:p>
        </p:txBody>
      </p:sp>
      <p:sp>
        <p:nvSpPr>
          <p:cNvPr id="246" name="Google Shape;246;g31ce9d12032_1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7" name="Google Shape;437;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8" name="Google Shape;438;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320de5aa0cb_1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320de5aa0cb_1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g320de5aa0cb_1_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3210053d6ef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3210053d6ef_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g3210053d6ef_2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31ce9d12032_0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g31ce9d12032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31ce9d12032_0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g31ce9d12032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31ce9d12032_0_4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g31ce9d12032_0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 Id="rId3" Type="http://schemas.openxmlformats.org/officeDocument/2006/relationships/image" Target="../media/image1.png"/><Relationship Id="rId4" Type="http://schemas.openxmlformats.org/officeDocument/2006/relationships/image" Target="../media/image16.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7.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1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3" name="Shape 13"/>
        <p:cNvGrpSpPr/>
        <p:nvPr/>
      </p:nvGrpSpPr>
      <p:grpSpPr>
        <a:xfrm>
          <a:off x="0" y="0"/>
          <a:ext cx="0" cy="0"/>
          <a:chOff x="0" y="0"/>
          <a:chExt cx="0" cy="0"/>
        </a:xfrm>
      </p:grpSpPr>
      <p:sp>
        <p:nvSpPr>
          <p:cNvPr id="14" name="Google Shape;14;p22"/>
          <p:cNvSpPr/>
          <p:nvPr/>
        </p:nvSpPr>
        <p:spPr>
          <a:xfrm flipH="1" rot="5400000">
            <a:off x="1423334" y="5098656"/>
            <a:ext cx="609399" cy="2408702"/>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Georgia"/>
              <a:buNone/>
            </a:pPr>
            <a:r>
              <a:t/>
            </a:r>
            <a:endParaRPr b="0" i="0" sz="1800" u="none" cap="none" strike="noStrike">
              <a:solidFill>
                <a:schemeClr val="dk1"/>
              </a:solidFill>
              <a:latin typeface="Georgia"/>
              <a:ea typeface="Georgia"/>
              <a:cs typeface="Georgia"/>
              <a:sym typeface="Georgia"/>
            </a:endParaRPr>
          </a:p>
        </p:txBody>
      </p:sp>
      <p:sp>
        <p:nvSpPr>
          <p:cNvPr id="15" name="Google Shape;15;p22"/>
          <p:cNvSpPr/>
          <p:nvPr/>
        </p:nvSpPr>
        <p:spPr>
          <a:xfrm flipH="1" rot="5400000">
            <a:off x="-74671" y="6009354"/>
            <a:ext cx="609400" cy="587308"/>
          </a:xfrm>
          <a:prstGeom prst="rect">
            <a:avLst/>
          </a:prstGeom>
          <a:solidFill>
            <a:srgbClr val="FF5F03"/>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Georgia"/>
              <a:buNone/>
            </a:pPr>
            <a:r>
              <a:t/>
            </a:r>
            <a:endParaRPr b="0" i="0" sz="1800" u="none" cap="none" strike="noStrike">
              <a:solidFill>
                <a:srgbClr val="FF5F03"/>
              </a:solidFill>
              <a:latin typeface="Georgia"/>
              <a:ea typeface="Georgia"/>
              <a:cs typeface="Georgia"/>
              <a:sym typeface="Georgia"/>
            </a:endParaRPr>
          </a:p>
        </p:txBody>
      </p:sp>
      <p:pic>
        <p:nvPicPr>
          <p:cNvPr id="16" name="Google Shape;16;p22"/>
          <p:cNvPicPr preferRelativeResize="0"/>
          <p:nvPr/>
        </p:nvPicPr>
        <p:blipFill rotWithShape="1">
          <a:blip r:embed="rId2">
            <a:alphaModFix/>
          </a:blip>
          <a:srcRect b="0" l="48949" r="0" t="27895"/>
          <a:stretch/>
        </p:blipFill>
        <p:spPr>
          <a:xfrm>
            <a:off x="-342900" y="-329352"/>
            <a:ext cx="3967840" cy="3153709"/>
          </a:xfrm>
          <a:prstGeom prst="rect">
            <a:avLst/>
          </a:prstGeom>
          <a:noFill/>
          <a:ln>
            <a:noFill/>
          </a:ln>
        </p:spPr>
      </p:pic>
      <p:pic>
        <p:nvPicPr>
          <p:cNvPr id="17" name="Google Shape;17;p22"/>
          <p:cNvPicPr preferRelativeResize="0"/>
          <p:nvPr/>
        </p:nvPicPr>
        <p:blipFill rotWithShape="1">
          <a:blip r:embed="rId3">
            <a:alphaModFix/>
          </a:blip>
          <a:srcRect b="0" l="0" r="43717" t="0"/>
          <a:stretch/>
        </p:blipFill>
        <p:spPr>
          <a:xfrm>
            <a:off x="10540341" y="528830"/>
            <a:ext cx="3523064" cy="3519163"/>
          </a:xfrm>
          <a:prstGeom prst="ellipse">
            <a:avLst/>
          </a:prstGeom>
          <a:noFill/>
          <a:ln>
            <a:noFill/>
          </a:ln>
        </p:spPr>
      </p:pic>
      <p:sp>
        <p:nvSpPr>
          <p:cNvPr id="18" name="Google Shape;18;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Illinois Wordmark in orange and blue." id="19" name="Google Shape;19;p22"/>
          <p:cNvPicPr preferRelativeResize="0"/>
          <p:nvPr/>
        </p:nvPicPr>
        <p:blipFill rotWithShape="1">
          <a:blip r:embed="rId4">
            <a:alphaModFix/>
          </a:blip>
          <a:srcRect b="0" l="0" r="0" t="0"/>
          <a:stretch/>
        </p:blipFill>
        <p:spPr>
          <a:xfrm>
            <a:off x="3429711" y="4316363"/>
            <a:ext cx="2666289" cy="458309"/>
          </a:xfrm>
          <a:prstGeom prst="rect">
            <a:avLst/>
          </a:prstGeom>
          <a:noFill/>
          <a:ln>
            <a:noFill/>
          </a:ln>
        </p:spPr>
      </p:pic>
      <p:sp>
        <p:nvSpPr>
          <p:cNvPr id="20" name="Google Shape;20;p22"/>
          <p:cNvSpPr txBox="1"/>
          <p:nvPr>
            <p:ph type="ctrTitle"/>
          </p:nvPr>
        </p:nvSpPr>
        <p:spPr>
          <a:xfrm>
            <a:off x="2670053" y="1620963"/>
            <a:ext cx="6858877" cy="2427030"/>
          </a:xfrm>
          <a:prstGeom prst="rect">
            <a:avLst/>
          </a:prstGeom>
          <a:solidFill>
            <a:schemeClr val="lt1"/>
          </a:solidFill>
          <a:ln>
            <a:noFill/>
          </a:ln>
        </p:spPr>
        <p:txBody>
          <a:bodyPr anchorCtr="0" anchor="b" bIns="91425" lIns="91425" spcFirstLastPara="1" rIns="91425" wrap="square" tIns="91425">
            <a:noAutofit/>
          </a:bodyPr>
          <a:lstStyle>
            <a:lvl1pPr lvl="0" algn="l">
              <a:lnSpc>
                <a:spcPct val="90000"/>
              </a:lnSpc>
              <a:spcBef>
                <a:spcPts val="0"/>
              </a:spcBef>
              <a:spcAft>
                <a:spcPts val="0"/>
              </a:spcAft>
              <a:buClr>
                <a:srgbClr val="FF5F03"/>
              </a:buClr>
              <a:buSzPts val="6000"/>
              <a:buFont typeface="Arial Black"/>
              <a:buNone/>
              <a:defRPr b="1" i="0" sz="6000">
                <a:latin typeface="Arial Black"/>
                <a:ea typeface="Arial Black"/>
                <a:cs typeface="Arial Black"/>
                <a:sym typeface="Arial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21" name="Google Shape;21;p22"/>
          <p:cNvPicPr preferRelativeResize="0"/>
          <p:nvPr/>
        </p:nvPicPr>
        <p:blipFill rotWithShape="1">
          <a:blip r:embed="rId5">
            <a:alphaModFix/>
          </a:blip>
          <a:srcRect b="0" l="0" r="0" t="0"/>
          <a:stretch/>
        </p:blipFill>
        <p:spPr>
          <a:xfrm rot="-8127736">
            <a:off x="9922312" y="1850965"/>
            <a:ext cx="4178152" cy="5575466"/>
          </a:xfrm>
          <a:prstGeom prst="rect">
            <a:avLst/>
          </a:prstGeom>
          <a:noFill/>
          <a:ln>
            <a:noFill/>
          </a:ln>
        </p:spPr>
      </p:pic>
      <p:sp>
        <p:nvSpPr>
          <p:cNvPr id="22" name="Google Shape;22;p22"/>
          <p:cNvSpPr txBox="1"/>
          <p:nvPr>
            <p:ph idx="1" type="body"/>
          </p:nvPr>
        </p:nvSpPr>
        <p:spPr>
          <a:xfrm>
            <a:off x="6669599" y="4316363"/>
            <a:ext cx="2006397" cy="45830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00"/>
              </a:spcBef>
              <a:spcAft>
                <a:spcPts val="0"/>
              </a:spcAft>
              <a:buClr>
                <a:srgbClr val="12284B"/>
              </a:buClr>
              <a:buSzPts val="1200"/>
              <a:buNone/>
              <a:defRPr b="0" i="1" sz="1200" u="none">
                <a:solidFill>
                  <a:srgbClr val="12284B"/>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23" name="Google Shape;23;p22"/>
          <p:cNvCxnSpPr/>
          <p:nvPr/>
        </p:nvCxnSpPr>
        <p:spPr>
          <a:xfrm>
            <a:off x="6382799" y="4316363"/>
            <a:ext cx="0" cy="458309"/>
          </a:xfrm>
          <a:prstGeom prst="straightConnector1">
            <a:avLst/>
          </a:prstGeom>
          <a:noFill/>
          <a:ln cap="flat" cmpd="sng" w="19050">
            <a:solidFill>
              <a:srgbClr val="12284B"/>
            </a:solidFill>
            <a:prstDash val="solid"/>
            <a:miter lim="800000"/>
            <a:headEnd len="sm" w="sm" type="none"/>
            <a:tailEnd len="sm" w="sm" type="none"/>
          </a:ln>
        </p:spPr>
      </p:cxnSp>
      <p:sp>
        <p:nvSpPr>
          <p:cNvPr id="24" name="Google Shape;24;p22"/>
          <p:cNvSpPr txBox="1"/>
          <p:nvPr>
            <p:ph idx="2" type="body"/>
          </p:nvPr>
        </p:nvSpPr>
        <p:spPr>
          <a:xfrm>
            <a:off x="837466" y="6170702"/>
            <a:ext cx="1805722" cy="264615"/>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lt1"/>
              </a:buClr>
              <a:buSzPts val="1400"/>
              <a:buNone/>
              <a:defRPr b="1" i="0" sz="1400">
                <a:solidFill>
                  <a:schemeClr val="lt1"/>
                </a:solidFill>
                <a:latin typeface="Arial Black"/>
                <a:ea typeface="Arial Black"/>
                <a:cs typeface="Arial Black"/>
                <a:sym typeface="Arial Black"/>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125" name="Shape 125"/>
        <p:cNvGrpSpPr/>
        <p:nvPr/>
      </p:nvGrpSpPr>
      <p:grpSpPr>
        <a:xfrm>
          <a:off x="0" y="0"/>
          <a:ext cx="0" cy="0"/>
          <a:chOff x="0" y="0"/>
          <a:chExt cx="0" cy="0"/>
        </a:xfrm>
      </p:grpSpPr>
      <p:pic>
        <p:nvPicPr>
          <p:cNvPr id="126" name="Google Shape;126;p31"/>
          <p:cNvPicPr preferRelativeResize="0"/>
          <p:nvPr/>
        </p:nvPicPr>
        <p:blipFill rotWithShape="1">
          <a:blip r:embed="rId2">
            <a:alphaModFix/>
          </a:blip>
          <a:srcRect b="0" l="0" r="43717" t="0"/>
          <a:stretch/>
        </p:blipFill>
        <p:spPr>
          <a:xfrm>
            <a:off x="9982200" y="-1656341"/>
            <a:ext cx="3523064" cy="3519163"/>
          </a:xfrm>
          <a:prstGeom prst="ellipse">
            <a:avLst/>
          </a:prstGeom>
          <a:noFill/>
          <a:ln>
            <a:noFill/>
          </a:ln>
        </p:spPr>
      </p:pic>
      <p:sp>
        <p:nvSpPr>
          <p:cNvPr id="127" name="Google Shape;127;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University of Illinois logo in orange and blue." id="128" name="Google Shape;128;p31"/>
          <p:cNvPicPr preferRelativeResize="0"/>
          <p:nvPr/>
        </p:nvPicPr>
        <p:blipFill rotWithShape="1">
          <a:blip r:embed="rId3">
            <a:alphaModFix/>
          </a:blip>
          <a:srcRect b="0" l="0" r="0" t="0"/>
          <a:stretch/>
        </p:blipFill>
        <p:spPr>
          <a:xfrm>
            <a:off x="11439852" y="5998310"/>
            <a:ext cx="421892" cy="609400"/>
          </a:xfrm>
          <a:prstGeom prst="rect">
            <a:avLst/>
          </a:prstGeom>
          <a:noFill/>
          <a:ln>
            <a:noFill/>
          </a:ln>
        </p:spPr>
      </p:pic>
      <p:sp>
        <p:nvSpPr>
          <p:cNvPr id="129" name="Google Shape;129;p31"/>
          <p:cNvSpPr txBox="1"/>
          <p:nvPr>
            <p:ph idx="1" type="body"/>
          </p:nvPr>
        </p:nvSpPr>
        <p:spPr>
          <a:xfrm>
            <a:off x="3327001" y="3554813"/>
            <a:ext cx="5525718" cy="609400"/>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2000"/>
              <a:buNone/>
              <a:defRPr b="0" i="1" sz="2000">
                <a:latin typeface="Arial Narrow"/>
                <a:ea typeface="Arial Narrow"/>
                <a:cs typeface="Arial Narrow"/>
                <a:sym typeface="Arial Narrow"/>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0" name="Google Shape;130;p31"/>
          <p:cNvSpPr txBox="1"/>
          <p:nvPr>
            <p:ph type="title"/>
          </p:nvPr>
        </p:nvSpPr>
        <p:spPr>
          <a:xfrm>
            <a:off x="3339280" y="2149138"/>
            <a:ext cx="5513439" cy="1310221"/>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12284B"/>
              </a:buClr>
              <a:buSzPts val="4400"/>
              <a:buFont typeface="Arial Black"/>
              <a:buNone/>
              <a:defRPr>
                <a:solidFill>
                  <a:srgbClr val="12284B"/>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31" name="Google Shape;131;p31"/>
          <p:cNvPicPr preferRelativeResize="0"/>
          <p:nvPr/>
        </p:nvPicPr>
        <p:blipFill rotWithShape="1">
          <a:blip r:embed="rId4">
            <a:alphaModFix/>
          </a:blip>
          <a:srcRect b="0" l="0" r="0" t="0"/>
          <a:stretch/>
        </p:blipFill>
        <p:spPr>
          <a:xfrm rot="-8127736">
            <a:off x="-530003" y="-1158770"/>
            <a:ext cx="4178152" cy="5575466"/>
          </a:xfrm>
          <a:prstGeom prst="rect">
            <a:avLst/>
          </a:prstGeom>
          <a:noFill/>
          <a:ln>
            <a:noFill/>
          </a:ln>
        </p:spPr>
      </p:pic>
      <p:sp>
        <p:nvSpPr>
          <p:cNvPr id="132" name="Google Shape;132;p31"/>
          <p:cNvSpPr/>
          <p:nvPr/>
        </p:nvSpPr>
        <p:spPr>
          <a:xfrm flipH="1" rot="5400000">
            <a:off x="1423334" y="5098656"/>
            <a:ext cx="609399" cy="2408702"/>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Georgia"/>
              <a:buNone/>
            </a:pPr>
            <a:r>
              <a:t/>
            </a:r>
            <a:endParaRPr b="0" i="0" sz="1800" u="none" cap="none" strike="noStrike">
              <a:solidFill>
                <a:schemeClr val="dk1"/>
              </a:solidFill>
              <a:latin typeface="Georgia"/>
              <a:ea typeface="Georgia"/>
              <a:cs typeface="Georgia"/>
              <a:sym typeface="Georgia"/>
            </a:endParaRPr>
          </a:p>
        </p:txBody>
      </p:sp>
      <p:sp>
        <p:nvSpPr>
          <p:cNvPr id="133" name="Google Shape;133;p31"/>
          <p:cNvSpPr/>
          <p:nvPr/>
        </p:nvSpPr>
        <p:spPr>
          <a:xfrm flipH="1" rot="5400000">
            <a:off x="-74671" y="6009354"/>
            <a:ext cx="609400" cy="587308"/>
          </a:xfrm>
          <a:prstGeom prst="rect">
            <a:avLst/>
          </a:prstGeom>
          <a:solidFill>
            <a:srgbClr val="FF5F03"/>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Georgia"/>
              <a:buNone/>
            </a:pPr>
            <a:r>
              <a:t/>
            </a:r>
            <a:endParaRPr b="0" i="0" sz="1800" u="none" cap="none" strike="noStrike">
              <a:solidFill>
                <a:srgbClr val="FF5F03"/>
              </a:solidFill>
              <a:latin typeface="Georgia"/>
              <a:ea typeface="Georgia"/>
              <a:cs typeface="Georgia"/>
              <a:sym typeface="Georgia"/>
            </a:endParaRPr>
          </a:p>
        </p:txBody>
      </p:sp>
      <p:sp>
        <p:nvSpPr>
          <p:cNvPr id="134" name="Google Shape;134;p31"/>
          <p:cNvSpPr txBox="1"/>
          <p:nvPr>
            <p:ph idx="2" type="body"/>
          </p:nvPr>
        </p:nvSpPr>
        <p:spPr>
          <a:xfrm>
            <a:off x="837466" y="6170702"/>
            <a:ext cx="1805722" cy="264615"/>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lt1"/>
              </a:buClr>
              <a:buSzPts val="1400"/>
              <a:buNone/>
              <a:defRPr b="1" i="0" sz="1400">
                <a:solidFill>
                  <a:schemeClr val="lt1"/>
                </a:solidFill>
                <a:latin typeface="Arial Black"/>
                <a:ea typeface="Arial Black"/>
                <a:cs typeface="Arial Black"/>
                <a:sym typeface="Arial Black"/>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35" name="Shape 135"/>
        <p:cNvGrpSpPr/>
        <p:nvPr/>
      </p:nvGrpSpPr>
      <p:grpSpPr>
        <a:xfrm>
          <a:off x="0" y="0"/>
          <a:ext cx="0" cy="0"/>
          <a:chOff x="0" y="0"/>
          <a:chExt cx="0" cy="0"/>
        </a:xfrm>
      </p:grpSpPr>
      <p:sp>
        <p:nvSpPr>
          <p:cNvPr id="136" name="Google Shape;136;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University of Illinois logo in orange and blue." id="137" name="Google Shape;137;p32"/>
          <p:cNvPicPr preferRelativeResize="0"/>
          <p:nvPr/>
        </p:nvPicPr>
        <p:blipFill rotWithShape="1">
          <a:blip r:embed="rId2">
            <a:alphaModFix/>
          </a:blip>
          <a:srcRect b="0" l="0" r="0" t="0"/>
          <a:stretch/>
        </p:blipFill>
        <p:spPr>
          <a:xfrm>
            <a:off x="11439852" y="5998310"/>
            <a:ext cx="421892" cy="609400"/>
          </a:xfrm>
          <a:prstGeom prst="rect">
            <a:avLst/>
          </a:prstGeom>
          <a:noFill/>
          <a:ln>
            <a:noFill/>
          </a:ln>
        </p:spPr>
      </p:pic>
      <p:sp>
        <p:nvSpPr>
          <p:cNvPr id="138" name="Google Shape;138;p32"/>
          <p:cNvSpPr txBox="1"/>
          <p:nvPr>
            <p:ph type="title"/>
          </p:nvPr>
        </p:nvSpPr>
        <p:spPr>
          <a:xfrm>
            <a:off x="838200" y="734889"/>
            <a:ext cx="10515590" cy="59909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2284B"/>
              </a:buClr>
              <a:buSzPts val="4400"/>
              <a:buFont typeface="Arial Black"/>
              <a:buNone/>
              <a:defRPr>
                <a:solidFill>
                  <a:srgbClr val="12284B"/>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9" name="Google Shape;139;p32"/>
          <p:cNvSpPr txBox="1"/>
          <p:nvPr>
            <p:ph idx="1" type="body"/>
          </p:nvPr>
        </p:nvSpPr>
        <p:spPr>
          <a:xfrm>
            <a:off x="838201" y="257898"/>
            <a:ext cx="1805722" cy="264615"/>
          </a:xfrm>
          <a:prstGeom prst="rect">
            <a:avLst/>
          </a:prstGeom>
          <a:solidFill>
            <a:srgbClr val="FF5F03"/>
          </a:solid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2284B"/>
              </a:buClr>
              <a:buSzPts val="1400"/>
              <a:buNone/>
              <a:defRPr b="1" i="1" sz="1400">
                <a:solidFill>
                  <a:srgbClr val="12284B"/>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A red line on a black background&#10;&#10;Description automatically generated" id="140" name="Google Shape;140;p32"/>
          <p:cNvPicPr preferRelativeResize="0"/>
          <p:nvPr/>
        </p:nvPicPr>
        <p:blipFill rotWithShape="1">
          <a:blip r:embed="rId3">
            <a:alphaModFix/>
          </a:blip>
          <a:srcRect b="0" l="0" r="0" t="0"/>
          <a:stretch/>
        </p:blipFill>
        <p:spPr>
          <a:xfrm rot="-9242875">
            <a:off x="9727969" y="-1686194"/>
            <a:ext cx="3112030" cy="4152797"/>
          </a:xfrm>
          <a:prstGeom prst="rect">
            <a:avLst/>
          </a:prstGeom>
          <a:noFill/>
          <a:ln>
            <a:noFill/>
          </a:ln>
        </p:spPr>
      </p:pic>
      <p:sp>
        <p:nvSpPr>
          <p:cNvPr id="141" name="Google Shape;141;p32"/>
          <p:cNvSpPr/>
          <p:nvPr/>
        </p:nvSpPr>
        <p:spPr>
          <a:xfrm flipH="1" rot="5400000">
            <a:off x="1423334" y="5098656"/>
            <a:ext cx="609399" cy="2408702"/>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Georgia"/>
              <a:buNone/>
            </a:pPr>
            <a:r>
              <a:t/>
            </a:r>
            <a:endParaRPr b="0" i="0" sz="1800" u="none" cap="none" strike="noStrike">
              <a:solidFill>
                <a:schemeClr val="dk1"/>
              </a:solidFill>
              <a:latin typeface="Georgia"/>
              <a:ea typeface="Georgia"/>
              <a:cs typeface="Georgia"/>
              <a:sym typeface="Georgia"/>
            </a:endParaRPr>
          </a:p>
        </p:txBody>
      </p:sp>
      <p:sp>
        <p:nvSpPr>
          <p:cNvPr id="142" name="Google Shape;142;p32"/>
          <p:cNvSpPr/>
          <p:nvPr/>
        </p:nvSpPr>
        <p:spPr>
          <a:xfrm flipH="1" rot="5400000">
            <a:off x="-74671" y="6009354"/>
            <a:ext cx="609400" cy="587308"/>
          </a:xfrm>
          <a:prstGeom prst="rect">
            <a:avLst/>
          </a:prstGeom>
          <a:solidFill>
            <a:srgbClr val="FF5F03"/>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Georgia"/>
              <a:buNone/>
            </a:pPr>
            <a:r>
              <a:t/>
            </a:r>
            <a:endParaRPr b="0" i="0" sz="1800" u="none" cap="none" strike="noStrike">
              <a:solidFill>
                <a:srgbClr val="FF5F03"/>
              </a:solidFill>
              <a:latin typeface="Georgia"/>
              <a:ea typeface="Georgia"/>
              <a:cs typeface="Georgia"/>
              <a:sym typeface="Georgia"/>
            </a:endParaRPr>
          </a:p>
        </p:txBody>
      </p:sp>
      <p:sp>
        <p:nvSpPr>
          <p:cNvPr id="143" name="Google Shape;143;p32"/>
          <p:cNvSpPr txBox="1"/>
          <p:nvPr>
            <p:ph idx="2" type="body"/>
          </p:nvPr>
        </p:nvSpPr>
        <p:spPr>
          <a:xfrm>
            <a:off x="837466" y="6170702"/>
            <a:ext cx="1805722" cy="264615"/>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lt1"/>
              </a:buClr>
              <a:buSzPts val="1400"/>
              <a:buNone/>
              <a:defRPr b="1" i="0" sz="1400">
                <a:solidFill>
                  <a:schemeClr val="lt1"/>
                </a:solidFill>
                <a:latin typeface="Arial Black"/>
                <a:ea typeface="Arial Black"/>
                <a:cs typeface="Arial Black"/>
                <a:sym typeface="Arial Black"/>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p:cSld name="Timeline">
    <p:spTree>
      <p:nvGrpSpPr>
        <p:cNvPr id="144" name="Shape 144"/>
        <p:cNvGrpSpPr/>
        <p:nvPr/>
      </p:nvGrpSpPr>
      <p:grpSpPr>
        <a:xfrm>
          <a:off x="0" y="0"/>
          <a:ext cx="0" cy="0"/>
          <a:chOff x="0" y="0"/>
          <a:chExt cx="0" cy="0"/>
        </a:xfrm>
      </p:grpSpPr>
      <p:sp>
        <p:nvSpPr>
          <p:cNvPr id="145" name="Google Shape;145;p33"/>
          <p:cNvSpPr/>
          <p:nvPr/>
        </p:nvSpPr>
        <p:spPr>
          <a:xfrm>
            <a:off x="838200" y="2122388"/>
            <a:ext cx="341522" cy="341522"/>
          </a:xfrm>
          <a:prstGeom prst="ellipse">
            <a:avLst/>
          </a:prstGeom>
          <a:solidFill>
            <a:srgbClr val="12284B"/>
          </a:solidFill>
          <a:ln cap="flat" cmpd="sng" w="12700">
            <a:solidFill>
              <a:srgbClr val="102F5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46" name="Google Shape;146;p33"/>
          <p:cNvSpPr/>
          <p:nvPr/>
        </p:nvSpPr>
        <p:spPr>
          <a:xfrm>
            <a:off x="3106947" y="2108251"/>
            <a:ext cx="341522" cy="341522"/>
          </a:xfrm>
          <a:prstGeom prst="ellipse">
            <a:avLst/>
          </a:prstGeom>
          <a:solidFill>
            <a:srgbClr val="12284B"/>
          </a:solidFill>
          <a:ln cap="flat" cmpd="sng" w="12700">
            <a:solidFill>
              <a:srgbClr val="102F5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47" name="Google Shape;147;p33"/>
          <p:cNvSpPr/>
          <p:nvPr/>
        </p:nvSpPr>
        <p:spPr>
          <a:xfrm>
            <a:off x="5401574" y="2108251"/>
            <a:ext cx="341522" cy="341522"/>
          </a:xfrm>
          <a:prstGeom prst="ellipse">
            <a:avLst/>
          </a:prstGeom>
          <a:solidFill>
            <a:srgbClr val="12284B"/>
          </a:solidFill>
          <a:ln cap="flat" cmpd="sng" w="12700">
            <a:solidFill>
              <a:srgbClr val="102F5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48" name="Google Shape;148;p33"/>
          <p:cNvSpPr/>
          <p:nvPr/>
        </p:nvSpPr>
        <p:spPr>
          <a:xfrm>
            <a:off x="7670321" y="2116877"/>
            <a:ext cx="341522" cy="341522"/>
          </a:xfrm>
          <a:prstGeom prst="ellipse">
            <a:avLst/>
          </a:prstGeom>
          <a:solidFill>
            <a:srgbClr val="12284B"/>
          </a:solidFill>
          <a:ln cap="flat" cmpd="sng" w="12700">
            <a:solidFill>
              <a:srgbClr val="102F5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cxnSp>
        <p:nvCxnSpPr>
          <p:cNvPr id="149" name="Google Shape;149;p33"/>
          <p:cNvCxnSpPr/>
          <p:nvPr/>
        </p:nvCxnSpPr>
        <p:spPr>
          <a:xfrm>
            <a:off x="1005367" y="2287638"/>
            <a:ext cx="6835715" cy="0"/>
          </a:xfrm>
          <a:prstGeom prst="straightConnector1">
            <a:avLst/>
          </a:prstGeom>
          <a:noFill/>
          <a:ln cap="flat" cmpd="sng" w="38100">
            <a:solidFill>
              <a:srgbClr val="12284B"/>
            </a:solidFill>
            <a:prstDash val="solid"/>
            <a:miter lim="800000"/>
            <a:headEnd len="sm" w="sm" type="none"/>
            <a:tailEnd len="sm" w="sm" type="none"/>
          </a:ln>
        </p:spPr>
      </p:cxnSp>
      <p:sp>
        <p:nvSpPr>
          <p:cNvPr id="150" name="Google Shape;150;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University of Illinois logo in orange and blue." id="151" name="Google Shape;151;p33"/>
          <p:cNvPicPr preferRelativeResize="0"/>
          <p:nvPr/>
        </p:nvPicPr>
        <p:blipFill rotWithShape="1">
          <a:blip r:embed="rId2">
            <a:alphaModFix/>
          </a:blip>
          <a:srcRect b="0" l="0" r="0" t="0"/>
          <a:stretch/>
        </p:blipFill>
        <p:spPr>
          <a:xfrm>
            <a:off x="11439852" y="5998310"/>
            <a:ext cx="421892" cy="609400"/>
          </a:xfrm>
          <a:prstGeom prst="rect">
            <a:avLst/>
          </a:prstGeom>
          <a:noFill/>
          <a:ln>
            <a:noFill/>
          </a:ln>
        </p:spPr>
      </p:pic>
      <p:sp>
        <p:nvSpPr>
          <p:cNvPr id="152" name="Google Shape;152;p33"/>
          <p:cNvSpPr txBox="1"/>
          <p:nvPr>
            <p:ph idx="1" type="body"/>
          </p:nvPr>
        </p:nvSpPr>
        <p:spPr>
          <a:xfrm>
            <a:off x="7679675" y="3693530"/>
            <a:ext cx="1893983" cy="79269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Georgia"/>
                <a:ea typeface="Georgia"/>
                <a:cs typeface="Georgia"/>
                <a:sym typeface="Georgia"/>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3" name="Google Shape;153;p33"/>
          <p:cNvSpPr txBox="1"/>
          <p:nvPr>
            <p:ph idx="2" type="body"/>
          </p:nvPr>
        </p:nvSpPr>
        <p:spPr>
          <a:xfrm>
            <a:off x="7679675" y="2790664"/>
            <a:ext cx="1893983" cy="79269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800"/>
              <a:buNone/>
              <a:defRPr b="1" i="0" sz="2800">
                <a:solidFill>
                  <a:schemeClr val="dk1"/>
                </a:solidFill>
                <a:latin typeface="Arial Black"/>
                <a:ea typeface="Arial Black"/>
                <a:cs typeface="Arial Black"/>
                <a:sym typeface="Arial Black"/>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4" name="Google Shape;154;p33"/>
          <p:cNvSpPr txBox="1"/>
          <p:nvPr>
            <p:ph idx="3" type="body"/>
          </p:nvPr>
        </p:nvSpPr>
        <p:spPr>
          <a:xfrm>
            <a:off x="5399183" y="3693530"/>
            <a:ext cx="1893983" cy="79269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Georgia"/>
                <a:ea typeface="Georgia"/>
                <a:cs typeface="Georgia"/>
                <a:sym typeface="Georgia"/>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5" name="Google Shape;155;p33"/>
          <p:cNvSpPr txBox="1"/>
          <p:nvPr>
            <p:ph idx="4" type="body"/>
          </p:nvPr>
        </p:nvSpPr>
        <p:spPr>
          <a:xfrm>
            <a:off x="5399184" y="2779648"/>
            <a:ext cx="1893983" cy="79269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800"/>
              <a:buNone/>
              <a:defRPr b="1" i="0" sz="2800">
                <a:solidFill>
                  <a:schemeClr val="dk1"/>
                </a:solidFill>
                <a:latin typeface="Arial Black"/>
                <a:ea typeface="Arial Black"/>
                <a:cs typeface="Arial Black"/>
                <a:sym typeface="Arial Black"/>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6" name="Google Shape;156;p33"/>
          <p:cNvSpPr txBox="1"/>
          <p:nvPr>
            <p:ph idx="5" type="body"/>
          </p:nvPr>
        </p:nvSpPr>
        <p:spPr>
          <a:xfrm>
            <a:off x="3107675" y="3693530"/>
            <a:ext cx="1893983" cy="79269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Georgia"/>
                <a:ea typeface="Georgia"/>
                <a:cs typeface="Georgia"/>
                <a:sym typeface="Georgia"/>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7" name="Google Shape;157;p33"/>
          <p:cNvSpPr txBox="1"/>
          <p:nvPr>
            <p:ph idx="6" type="body"/>
          </p:nvPr>
        </p:nvSpPr>
        <p:spPr>
          <a:xfrm>
            <a:off x="3118692" y="2779131"/>
            <a:ext cx="1893983" cy="79269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800"/>
              <a:buNone/>
              <a:defRPr b="1" i="0" sz="2800">
                <a:solidFill>
                  <a:schemeClr val="dk1"/>
                </a:solidFill>
                <a:latin typeface="Arial Black"/>
                <a:ea typeface="Arial Black"/>
                <a:cs typeface="Arial Black"/>
                <a:sym typeface="Arial Black"/>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8" name="Google Shape;158;p33"/>
          <p:cNvSpPr txBox="1"/>
          <p:nvPr>
            <p:ph idx="7" type="body"/>
          </p:nvPr>
        </p:nvSpPr>
        <p:spPr>
          <a:xfrm>
            <a:off x="838200" y="3693530"/>
            <a:ext cx="1893983" cy="79269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400"/>
              <a:buNone/>
              <a:defRPr b="0" i="0" sz="1400">
                <a:latin typeface="Georgia"/>
                <a:ea typeface="Georgia"/>
                <a:cs typeface="Georgia"/>
                <a:sym typeface="Georgia"/>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9" name="Google Shape;159;p33"/>
          <p:cNvSpPr txBox="1"/>
          <p:nvPr>
            <p:ph idx="8" type="body"/>
          </p:nvPr>
        </p:nvSpPr>
        <p:spPr>
          <a:xfrm>
            <a:off x="838200" y="2768114"/>
            <a:ext cx="1893983" cy="79269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800"/>
              <a:buNone/>
              <a:defRPr b="1" i="0">
                <a:latin typeface="Arial Black"/>
                <a:ea typeface="Arial Black"/>
                <a:cs typeface="Arial Black"/>
                <a:sym typeface="Arial Black"/>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0" name="Google Shape;160;p33"/>
          <p:cNvSpPr txBox="1"/>
          <p:nvPr>
            <p:ph type="title"/>
          </p:nvPr>
        </p:nvSpPr>
        <p:spPr>
          <a:xfrm>
            <a:off x="838200" y="664684"/>
            <a:ext cx="10515600" cy="59909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5F03"/>
              </a:buClr>
              <a:buSzPts val="4400"/>
              <a:buFont typeface="Arial Black"/>
              <a:buNone/>
              <a:defRPr>
                <a:solidFill>
                  <a:srgbClr val="FF5F03"/>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1" name="Google Shape;161;p33"/>
          <p:cNvSpPr txBox="1"/>
          <p:nvPr>
            <p:ph idx="9" type="body"/>
          </p:nvPr>
        </p:nvSpPr>
        <p:spPr>
          <a:xfrm>
            <a:off x="838201" y="257898"/>
            <a:ext cx="1805722" cy="264615"/>
          </a:xfrm>
          <a:prstGeom prst="rect">
            <a:avLst/>
          </a:prstGeom>
          <a:solidFill>
            <a:schemeClr val="dk1"/>
          </a:solid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b="1" i="1" sz="1400">
                <a:solidFill>
                  <a:schemeClr val="lt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2" name="Google Shape;162;p33"/>
          <p:cNvSpPr/>
          <p:nvPr/>
        </p:nvSpPr>
        <p:spPr>
          <a:xfrm flipH="1" rot="5400000">
            <a:off x="1423334" y="5098656"/>
            <a:ext cx="609399" cy="2408702"/>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Georgia"/>
              <a:buNone/>
            </a:pPr>
            <a:r>
              <a:t/>
            </a:r>
            <a:endParaRPr b="0" i="0" sz="1800" u="none" cap="none" strike="noStrike">
              <a:solidFill>
                <a:schemeClr val="dk1"/>
              </a:solidFill>
              <a:latin typeface="Georgia"/>
              <a:ea typeface="Georgia"/>
              <a:cs typeface="Georgia"/>
              <a:sym typeface="Georgia"/>
            </a:endParaRPr>
          </a:p>
        </p:txBody>
      </p:sp>
      <p:sp>
        <p:nvSpPr>
          <p:cNvPr id="163" name="Google Shape;163;p33"/>
          <p:cNvSpPr/>
          <p:nvPr/>
        </p:nvSpPr>
        <p:spPr>
          <a:xfrm flipH="1" rot="5400000">
            <a:off x="-74671" y="6009354"/>
            <a:ext cx="609400" cy="587308"/>
          </a:xfrm>
          <a:prstGeom prst="rect">
            <a:avLst/>
          </a:prstGeom>
          <a:solidFill>
            <a:srgbClr val="FF5F03"/>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Georgia"/>
              <a:buNone/>
            </a:pPr>
            <a:r>
              <a:t/>
            </a:r>
            <a:endParaRPr b="0" i="0" sz="1800" u="none" cap="none" strike="noStrike">
              <a:solidFill>
                <a:srgbClr val="FF5F03"/>
              </a:solidFill>
              <a:latin typeface="Georgia"/>
              <a:ea typeface="Georgia"/>
              <a:cs typeface="Georgia"/>
              <a:sym typeface="Georgia"/>
            </a:endParaRPr>
          </a:p>
        </p:txBody>
      </p:sp>
      <p:sp>
        <p:nvSpPr>
          <p:cNvPr id="164" name="Google Shape;164;p33"/>
          <p:cNvSpPr txBox="1"/>
          <p:nvPr>
            <p:ph idx="13" type="body"/>
          </p:nvPr>
        </p:nvSpPr>
        <p:spPr>
          <a:xfrm>
            <a:off x="837466" y="6170702"/>
            <a:ext cx="1805722" cy="264615"/>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lt1"/>
              </a:buClr>
              <a:buSzPts val="1400"/>
              <a:buNone/>
              <a:defRPr b="1" i="0" sz="1400">
                <a:solidFill>
                  <a:schemeClr val="lt1"/>
                </a:solidFill>
                <a:latin typeface="Arial Black"/>
                <a:ea typeface="Arial Black"/>
                <a:cs typeface="Arial Black"/>
                <a:sym typeface="Arial Black"/>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Right">
  <p:cSld name="Photo Right">
    <p:spTree>
      <p:nvGrpSpPr>
        <p:cNvPr id="165" name="Shape 165"/>
        <p:cNvGrpSpPr/>
        <p:nvPr/>
      </p:nvGrpSpPr>
      <p:grpSpPr>
        <a:xfrm>
          <a:off x="0" y="0"/>
          <a:ext cx="0" cy="0"/>
          <a:chOff x="0" y="0"/>
          <a:chExt cx="0" cy="0"/>
        </a:xfrm>
      </p:grpSpPr>
      <p:sp>
        <p:nvSpPr>
          <p:cNvPr id="166" name="Google Shape;166;p34"/>
          <p:cNvSpPr/>
          <p:nvPr/>
        </p:nvSpPr>
        <p:spPr>
          <a:xfrm>
            <a:off x="6377146" y="477334"/>
            <a:ext cx="5484598" cy="5410119"/>
          </a:xfrm>
          <a:prstGeom prst="rect">
            <a:avLst/>
          </a:prstGeom>
          <a:solidFill>
            <a:srgbClr val="12284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eorgia"/>
              <a:ea typeface="Georgia"/>
              <a:cs typeface="Georgia"/>
              <a:sym typeface="Georgia"/>
            </a:endParaRPr>
          </a:p>
        </p:txBody>
      </p:sp>
      <p:sp>
        <p:nvSpPr>
          <p:cNvPr id="167" name="Google Shape;167;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12284B"/>
                </a:solidFill>
                <a:latin typeface="Georgia"/>
                <a:ea typeface="Georgia"/>
                <a:cs typeface="Georgia"/>
                <a:sym typeface="Georgia"/>
              </a:defRPr>
            </a:lvl1pPr>
            <a:lvl2pPr indent="0" lvl="1" marL="0" algn="r">
              <a:spcBef>
                <a:spcPts val="0"/>
              </a:spcBef>
              <a:buNone/>
              <a:defRPr b="0" i="0" sz="1200" u="none" cap="none" strike="noStrike">
                <a:solidFill>
                  <a:srgbClr val="12284B"/>
                </a:solidFill>
                <a:latin typeface="Georgia"/>
                <a:ea typeface="Georgia"/>
                <a:cs typeface="Georgia"/>
                <a:sym typeface="Georgia"/>
              </a:defRPr>
            </a:lvl2pPr>
            <a:lvl3pPr indent="0" lvl="2" marL="0" algn="r">
              <a:spcBef>
                <a:spcPts val="0"/>
              </a:spcBef>
              <a:buNone/>
              <a:defRPr b="0" i="0" sz="1200" u="none" cap="none" strike="noStrike">
                <a:solidFill>
                  <a:srgbClr val="12284B"/>
                </a:solidFill>
                <a:latin typeface="Georgia"/>
                <a:ea typeface="Georgia"/>
                <a:cs typeface="Georgia"/>
                <a:sym typeface="Georgia"/>
              </a:defRPr>
            </a:lvl3pPr>
            <a:lvl4pPr indent="0" lvl="3" marL="0" algn="r">
              <a:spcBef>
                <a:spcPts val="0"/>
              </a:spcBef>
              <a:buNone/>
              <a:defRPr b="0" i="0" sz="1200" u="none" cap="none" strike="noStrike">
                <a:solidFill>
                  <a:srgbClr val="12284B"/>
                </a:solidFill>
                <a:latin typeface="Georgia"/>
                <a:ea typeface="Georgia"/>
                <a:cs typeface="Georgia"/>
                <a:sym typeface="Georgia"/>
              </a:defRPr>
            </a:lvl4pPr>
            <a:lvl5pPr indent="0" lvl="4" marL="0" algn="r">
              <a:spcBef>
                <a:spcPts val="0"/>
              </a:spcBef>
              <a:buNone/>
              <a:defRPr b="0" i="0" sz="1200" u="none" cap="none" strike="noStrike">
                <a:solidFill>
                  <a:srgbClr val="12284B"/>
                </a:solidFill>
                <a:latin typeface="Georgia"/>
                <a:ea typeface="Georgia"/>
                <a:cs typeface="Georgia"/>
                <a:sym typeface="Georgia"/>
              </a:defRPr>
            </a:lvl5pPr>
            <a:lvl6pPr indent="0" lvl="5" marL="0" algn="r">
              <a:spcBef>
                <a:spcPts val="0"/>
              </a:spcBef>
              <a:buNone/>
              <a:defRPr b="0" i="0" sz="1200" u="none" cap="none" strike="noStrike">
                <a:solidFill>
                  <a:srgbClr val="12284B"/>
                </a:solidFill>
                <a:latin typeface="Georgia"/>
                <a:ea typeface="Georgia"/>
                <a:cs typeface="Georgia"/>
                <a:sym typeface="Georgia"/>
              </a:defRPr>
            </a:lvl6pPr>
            <a:lvl7pPr indent="0" lvl="6" marL="0" algn="r">
              <a:spcBef>
                <a:spcPts val="0"/>
              </a:spcBef>
              <a:buNone/>
              <a:defRPr b="0" i="0" sz="1200" u="none" cap="none" strike="noStrike">
                <a:solidFill>
                  <a:srgbClr val="12284B"/>
                </a:solidFill>
                <a:latin typeface="Georgia"/>
                <a:ea typeface="Georgia"/>
                <a:cs typeface="Georgia"/>
                <a:sym typeface="Georgia"/>
              </a:defRPr>
            </a:lvl7pPr>
            <a:lvl8pPr indent="0" lvl="7" marL="0" algn="r">
              <a:spcBef>
                <a:spcPts val="0"/>
              </a:spcBef>
              <a:buNone/>
              <a:defRPr b="0" i="0" sz="1200" u="none" cap="none" strike="noStrike">
                <a:solidFill>
                  <a:srgbClr val="12284B"/>
                </a:solidFill>
                <a:latin typeface="Georgia"/>
                <a:ea typeface="Georgia"/>
                <a:cs typeface="Georgia"/>
                <a:sym typeface="Georgia"/>
              </a:defRPr>
            </a:lvl8pPr>
            <a:lvl9pPr indent="0" lvl="8" marL="0" algn="r">
              <a:spcBef>
                <a:spcPts val="0"/>
              </a:spcBef>
              <a:buNone/>
              <a:defRPr b="0" i="0" sz="1200" u="none" cap="none" strike="noStrike">
                <a:solidFill>
                  <a:srgbClr val="12284B"/>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pic>
        <p:nvPicPr>
          <p:cNvPr descr="University of Illinois logo in orange and blue." id="168" name="Google Shape;168;p34"/>
          <p:cNvPicPr preferRelativeResize="0"/>
          <p:nvPr/>
        </p:nvPicPr>
        <p:blipFill rotWithShape="1">
          <a:blip r:embed="rId2">
            <a:alphaModFix/>
          </a:blip>
          <a:srcRect b="0" l="0" r="0" t="0"/>
          <a:stretch/>
        </p:blipFill>
        <p:spPr>
          <a:xfrm>
            <a:off x="11439852" y="5998310"/>
            <a:ext cx="421892" cy="609400"/>
          </a:xfrm>
          <a:prstGeom prst="rect">
            <a:avLst/>
          </a:prstGeom>
          <a:noFill/>
          <a:ln>
            <a:noFill/>
          </a:ln>
        </p:spPr>
      </p:pic>
      <p:sp>
        <p:nvSpPr>
          <p:cNvPr id="169" name="Google Shape;169;p34"/>
          <p:cNvSpPr/>
          <p:nvPr>
            <p:ph idx="2" type="pic"/>
          </p:nvPr>
        </p:nvSpPr>
        <p:spPr>
          <a:xfrm>
            <a:off x="6136289" y="264290"/>
            <a:ext cx="5484812" cy="5410200"/>
          </a:xfrm>
          <a:prstGeom prst="rect">
            <a:avLst/>
          </a:prstGeom>
          <a:noFill/>
          <a:ln>
            <a:noFill/>
          </a:ln>
        </p:spPr>
      </p:sp>
      <p:sp>
        <p:nvSpPr>
          <p:cNvPr id="170" name="Google Shape;170;p34"/>
          <p:cNvSpPr txBox="1"/>
          <p:nvPr>
            <p:ph idx="1" type="body"/>
          </p:nvPr>
        </p:nvSpPr>
        <p:spPr>
          <a:xfrm>
            <a:off x="838200" y="1546361"/>
            <a:ext cx="4988065" cy="416797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1" name="Google Shape;171;p34"/>
          <p:cNvSpPr txBox="1"/>
          <p:nvPr>
            <p:ph type="title"/>
          </p:nvPr>
        </p:nvSpPr>
        <p:spPr>
          <a:xfrm>
            <a:off x="838200" y="734889"/>
            <a:ext cx="4988059" cy="59909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2284B"/>
              </a:buClr>
              <a:buSzPts val="4400"/>
              <a:buFont typeface="Arial Black"/>
              <a:buNone/>
              <a:defRPr>
                <a:solidFill>
                  <a:srgbClr val="12284B"/>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2" name="Google Shape;172;p34"/>
          <p:cNvSpPr txBox="1"/>
          <p:nvPr>
            <p:ph idx="3" type="body"/>
          </p:nvPr>
        </p:nvSpPr>
        <p:spPr>
          <a:xfrm>
            <a:off x="838201" y="257898"/>
            <a:ext cx="1805722" cy="264615"/>
          </a:xfrm>
          <a:prstGeom prst="rect">
            <a:avLst/>
          </a:prstGeom>
          <a:solidFill>
            <a:srgbClr val="FF5F03"/>
          </a:solid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2284B"/>
              </a:buClr>
              <a:buSzPts val="1400"/>
              <a:buNone/>
              <a:defRPr b="1" i="1" sz="1400">
                <a:solidFill>
                  <a:srgbClr val="12284B"/>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A orange line on a black background&#10;&#10;Description automatically generated" id="173" name="Google Shape;173;p34"/>
          <p:cNvPicPr preferRelativeResize="0"/>
          <p:nvPr/>
        </p:nvPicPr>
        <p:blipFill rotWithShape="1">
          <a:blip r:embed="rId3">
            <a:alphaModFix/>
          </a:blip>
          <a:srcRect b="0" l="0" r="0" t="0"/>
          <a:stretch/>
        </p:blipFill>
        <p:spPr>
          <a:xfrm rot="226243">
            <a:off x="-1997056" y="1851308"/>
            <a:ext cx="2983738" cy="3981600"/>
          </a:xfrm>
          <a:prstGeom prst="rect">
            <a:avLst/>
          </a:prstGeom>
          <a:noFill/>
          <a:ln>
            <a:noFill/>
          </a:ln>
        </p:spPr>
      </p:pic>
      <p:sp>
        <p:nvSpPr>
          <p:cNvPr id="174" name="Google Shape;174;p34"/>
          <p:cNvSpPr/>
          <p:nvPr/>
        </p:nvSpPr>
        <p:spPr>
          <a:xfrm flipH="1" rot="5400000">
            <a:off x="1423334" y="5098656"/>
            <a:ext cx="609399" cy="2408702"/>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Georgia"/>
              <a:buNone/>
            </a:pPr>
            <a:r>
              <a:t/>
            </a:r>
            <a:endParaRPr b="0" i="0" sz="1800" u="none" cap="none" strike="noStrike">
              <a:solidFill>
                <a:schemeClr val="dk1"/>
              </a:solidFill>
              <a:latin typeface="Georgia"/>
              <a:ea typeface="Georgia"/>
              <a:cs typeface="Georgia"/>
              <a:sym typeface="Georgia"/>
            </a:endParaRPr>
          </a:p>
        </p:txBody>
      </p:sp>
      <p:sp>
        <p:nvSpPr>
          <p:cNvPr id="175" name="Google Shape;175;p34"/>
          <p:cNvSpPr/>
          <p:nvPr/>
        </p:nvSpPr>
        <p:spPr>
          <a:xfrm flipH="1" rot="5400000">
            <a:off x="-74671" y="6009354"/>
            <a:ext cx="609400" cy="587308"/>
          </a:xfrm>
          <a:prstGeom prst="rect">
            <a:avLst/>
          </a:prstGeom>
          <a:solidFill>
            <a:srgbClr val="FF5F03"/>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Georgia"/>
              <a:buNone/>
            </a:pPr>
            <a:r>
              <a:t/>
            </a:r>
            <a:endParaRPr b="0" i="0" sz="1800" u="none" cap="none" strike="noStrike">
              <a:solidFill>
                <a:srgbClr val="FF5F03"/>
              </a:solidFill>
              <a:latin typeface="Georgia"/>
              <a:ea typeface="Georgia"/>
              <a:cs typeface="Georgia"/>
              <a:sym typeface="Georgia"/>
            </a:endParaRPr>
          </a:p>
        </p:txBody>
      </p:sp>
      <p:sp>
        <p:nvSpPr>
          <p:cNvPr id="176" name="Google Shape;176;p34"/>
          <p:cNvSpPr txBox="1"/>
          <p:nvPr>
            <p:ph idx="4" type="body"/>
          </p:nvPr>
        </p:nvSpPr>
        <p:spPr>
          <a:xfrm>
            <a:off x="837466" y="6170702"/>
            <a:ext cx="1805722" cy="264615"/>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lt1"/>
              </a:buClr>
              <a:buSzPts val="1400"/>
              <a:buNone/>
              <a:defRPr b="1" i="0" sz="1400">
                <a:solidFill>
                  <a:schemeClr val="lt1"/>
                </a:solidFill>
                <a:latin typeface="Arial Black"/>
                <a:ea typeface="Arial Black"/>
                <a:cs typeface="Arial Black"/>
                <a:sym typeface="Arial Black"/>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Left">
  <p:cSld name="Photo Left">
    <p:spTree>
      <p:nvGrpSpPr>
        <p:cNvPr id="177" name="Shape 177"/>
        <p:cNvGrpSpPr/>
        <p:nvPr/>
      </p:nvGrpSpPr>
      <p:grpSpPr>
        <a:xfrm>
          <a:off x="0" y="0"/>
          <a:ext cx="0" cy="0"/>
          <a:chOff x="0" y="0"/>
          <a:chExt cx="0" cy="0"/>
        </a:xfrm>
      </p:grpSpPr>
      <p:pic>
        <p:nvPicPr>
          <p:cNvPr descr="University of Illinois logo in orange and blue." id="178" name="Google Shape;178;p35"/>
          <p:cNvPicPr preferRelativeResize="0"/>
          <p:nvPr/>
        </p:nvPicPr>
        <p:blipFill rotWithShape="1">
          <a:blip r:embed="rId2">
            <a:alphaModFix/>
          </a:blip>
          <a:srcRect b="0" l="0" r="0" t="0"/>
          <a:stretch/>
        </p:blipFill>
        <p:spPr>
          <a:xfrm>
            <a:off x="11439852" y="5998310"/>
            <a:ext cx="421892" cy="609400"/>
          </a:xfrm>
          <a:prstGeom prst="rect">
            <a:avLst/>
          </a:prstGeom>
          <a:noFill/>
          <a:ln>
            <a:noFill/>
          </a:ln>
        </p:spPr>
      </p:pic>
      <p:sp>
        <p:nvSpPr>
          <p:cNvPr id="179" name="Google Shape;179;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12284B"/>
                </a:solidFill>
                <a:latin typeface="Georgia"/>
                <a:ea typeface="Georgia"/>
                <a:cs typeface="Georgia"/>
                <a:sym typeface="Georgia"/>
              </a:defRPr>
            </a:lvl1pPr>
            <a:lvl2pPr indent="0" lvl="1" marL="0" algn="r">
              <a:spcBef>
                <a:spcPts val="0"/>
              </a:spcBef>
              <a:buNone/>
              <a:defRPr b="0" i="0" sz="1200" u="none" cap="none" strike="noStrike">
                <a:solidFill>
                  <a:srgbClr val="12284B"/>
                </a:solidFill>
                <a:latin typeface="Georgia"/>
                <a:ea typeface="Georgia"/>
                <a:cs typeface="Georgia"/>
                <a:sym typeface="Georgia"/>
              </a:defRPr>
            </a:lvl2pPr>
            <a:lvl3pPr indent="0" lvl="2" marL="0" algn="r">
              <a:spcBef>
                <a:spcPts val="0"/>
              </a:spcBef>
              <a:buNone/>
              <a:defRPr b="0" i="0" sz="1200" u="none" cap="none" strike="noStrike">
                <a:solidFill>
                  <a:srgbClr val="12284B"/>
                </a:solidFill>
                <a:latin typeface="Georgia"/>
                <a:ea typeface="Georgia"/>
                <a:cs typeface="Georgia"/>
                <a:sym typeface="Georgia"/>
              </a:defRPr>
            </a:lvl3pPr>
            <a:lvl4pPr indent="0" lvl="3" marL="0" algn="r">
              <a:spcBef>
                <a:spcPts val="0"/>
              </a:spcBef>
              <a:buNone/>
              <a:defRPr b="0" i="0" sz="1200" u="none" cap="none" strike="noStrike">
                <a:solidFill>
                  <a:srgbClr val="12284B"/>
                </a:solidFill>
                <a:latin typeface="Georgia"/>
                <a:ea typeface="Georgia"/>
                <a:cs typeface="Georgia"/>
                <a:sym typeface="Georgia"/>
              </a:defRPr>
            </a:lvl4pPr>
            <a:lvl5pPr indent="0" lvl="4" marL="0" algn="r">
              <a:spcBef>
                <a:spcPts val="0"/>
              </a:spcBef>
              <a:buNone/>
              <a:defRPr b="0" i="0" sz="1200" u="none" cap="none" strike="noStrike">
                <a:solidFill>
                  <a:srgbClr val="12284B"/>
                </a:solidFill>
                <a:latin typeface="Georgia"/>
                <a:ea typeface="Georgia"/>
                <a:cs typeface="Georgia"/>
                <a:sym typeface="Georgia"/>
              </a:defRPr>
            </a:lvl5pPr>
            <a:lvl6pPr indent="0" lvl="5" marL="0" algn="r">
              <a:spcBef>
                <a:spcPts val="0"/>
              </a:spcBef>
              <a:buNone/>
              <a:defRPr b="0" i="0" sz="1200" u="none" cap="none" strike="noStrike">
                <a:solidFill>
                  <a:srgbClr val="12284B"/>
                </a:solidFill>
                <a:latin typeface="Georgia"/>
                <a:ea typeface="Georgia"/>
                <a:cs typeface="Georgia"/>
                <a:sym typeface="Georgia"/>
              </a:defRPr>
            </a:lvl6pPr>
            <a:lvl7pPr indent="0" lvl="6" marL="0" algn="r">
              <a:spcBef>
                <a:spcPts val="0"/>
              </a:spcBef>
              <a:buNone/>
              <a:defRPr b="0" i="0" sz="1200" u="none" cap="none" strike="noStrike">
                <a:solidFill>
                  <a:srgbClr val="12284B"/>
                </a:solidFill>
                <a:latin typeface="Georgia"/>
                <a:ea typeface="Georgia"/>
                <a:cs typeface="Georgia"/>
                <a:sym typeface="Georgia"/>
              </a:defRPr>
            </a:lvl7pPr>
            <a:lvl8pPr indent="0" lvl="7" marL="0" algn="r">
              <a:spcBef>
                <a:spcPts val="0"/>
              </a:spcBef>
              <a:buNone/>
              <a:defRPr b="0" i="0" sz="1200" u="none" cap="none" strike="noStrike">
                <a:solidFill>
                  <a:srgbClr val="12284B"/>
                </a:solidFill>
                <a:latin typeface="Georgia"/>
                <a:ea typeface="Georgia"/>
                <a:cs typeface="Georgia"/>
                <a:sym typeface="Georgia"/>
              </a:defRPr>
            </a:lvl8pPr>
            <a:lvl9pPr indent="0" lvl="8" marL="0" algn="r">
              <a:spcBef>
                <a:spcPts val="0"/>
              </a:spcBef>
              <a:buNone/>
              <a:defRPr b="0" i="0" sz="1200" u="none" cap="none" strike="noStrike">
                <a:solidFill>
                  <a:srgbClr val="12284B"/>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
        <p:nvSpPr>
          <p:cNvPr id="180" name="Google Shape;180;p35"/>
          <p:cNvSpPr/>
          <p:nvPr>
            <p:ph idx="2" type="pic"/>
          </p:nvPr>
        </p:nvSpPr>
        <p:spPr>
          <a:xfrm>
            <a:off x="364831" y="283366"/>
            <a:ext cx="5354922" cy="5409448"/>
          </a:xfrm>
          <a:prstGeom prst="rect">
            <a:avLst/>
          </a:prstGeom>
          <a:noFill/>
          <a:ln>
            <a:noFill/>
          </a:ln>
        </p:spPr>
      </p:sp>
      <p:sp>
        <p:nvSpPr>
          <p:cNvPr id="181" name="Google Shape;181;p35"/>
          <p:cNvSpPr txBox="1"/>
          <p:nvPr>
            <p:ph idx="1" type="body"/>
          </p:nvPr>
        </p:nvSpPr>
        <p:spPr>
          <a:xfrm>
            <a:off x="6203344" y="1562173"/>
            <a:ext cx="5236506" cy="413064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2" name="Google Shape;182;p35"/>
          <p:cNvSpPr txBox="1"/>
          <p:nvPr>
            <p:ph type="title"/>
          </p:nvPr>
        </p:nvSpPr>
        <p:spPr>
          <a:xfrm>
            <a:off x="6203344" y="706910"/>
            <a:ext cx="5236503" cy="59909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2284B"/>
              </a:buClr>
              <a:buSzPts val="4400"/>
              <a:buFont typeface="Arial Black"/>
              <a:buNone/>
              <a:defRPr>
                <a:solidFill>
                  <a:srgbClr val="12284B"/>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3" name="Google Shape;183;p35"/>
          <p:cNvSpPr txBox="1"/>
          <p:nvPr>
            <p:ph idx="3" type="body"/>
          </p:nvPr>
        </p:nvSpPr>
        <p:spPr>
          <a:xfrm>
            <a:off x="6175412" y="282409"/>
            <a:ext cx="1805722" cy="264615"/>
          </a:xfrm>
          <a:prstGeom prst="rect">
            <a:avLst/>
          </a:prstGeom>
          <a:solidFill>
            <a:srgbClr val="FF5F03"/>
          </a:solid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2284B"/>
              </a:buClr>
              <a:buSzPts val="1400"/>
              <a:buNone/>
              <a:defRPr b="1" i="1" sz="1400">
                <a:solidFill>
                  <a:srgbClr val="12284B"/>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4" name="Google Shape;184;p35"/>
          <p:cNvSpPr/>
          <p:nvPr/>
        </p:nvSpPr>
        <p:spPr>
          <a:xfrm flipH="1" rot="5400000">
            <a:off x="1423334" y="5098656"/>
            <a:ext cx="609399" cy="2408702"/>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Georgia"/>
              <a:buNone/>
            </a:pPr>
            <a:r>
              <a:t/>
            </a:r>
            <a:endParaRPr b="0" i="0" sz="1800" u="none" cap="none" strike="noStrike">
              <a:solidFill>
                <a:schemeClr val="dk1"/>
              </a:solidFill>
              <a:latin typeface="Georgia"/>
              <a:ea typeface="Georgia"/>
              <a:cs typeface="Georgia"/>
              <a:sym typeface="Georgia"/>
            </a:endParaRPr>
          </a:p>
        </p:txBody>
      </p:sp>
      <p:sp>
        <p:nvSpPr>
          <p:cNvPr id="185" name="Google Shape;185;p35"/>
          <p:cNvSpPr/>
          <p:nvPr/>
        </p:nvSpPr>
        <p:spPr>
          <a:xfrm flipH="1" rot="5400000">
            <a:off x="-74671" y="6009354"/>
            <a:ext cx="609400" cy="587308"/>
          </a:xfrm>
          <a:prstGeom prst="rect">
            <a:avLst/>
          </a:prstGeom>
          <a:solidFill>
            <a:srgbClr val="FF5F03"/>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Georgia"/>
              <a:buNone/>
            </a:pPr>
            <a:r>
              <a:t/>
            </a:r>
            <a:endParaRPr b="0" i="0" sz="1800" u="none" cap="none" strike="noStrike">
              <a:solidFill>
                <a:srgbClr val="FF5F03"/>
              </a:solidFill>
              <a:latin typeface="Georgia"/>
              <a:ea typeface="Georgia"/>
              <a:cs typeface="Georgia"/>
              <a:sym typeface="Georgia"/>
            </a:endParaRPr>
          </a:p>
        </p:txBody>
      </p:sp>
      <p:sp>
        <p:nvSpPr>
          <p:cNvPr id="186" name="Google Shape;186;p35"/>
          <p:cNvSpPr txBox="1"/>
          <p:nvPr>
            <p:ph idx="4" type="body"/>
          </p:nvPr>
        </p:nvSpPr>
        <p:spPr>
          <a:xfrm>
            <a:off x="837466" y="6170702"/>
            <a:ext cx="1805722" cy="264615"/>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lt1"/>
              </a:buClr>
              <a:buSzPts val="1400"/>
              <a:buNone/>
              <a:defRPr b="1" i="0" sz="1400">
                <a:solidFill>
                  <a:schemeClr val="lt1"/>
                </a:solidFill>
                <a:latin typeface="Arial Black"/>
                <a:ea typeface="Arial Black"/>
                <a:cs typeface="Arial Black"/>
                <a:sym typeface="Arial Black"/>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1)">
  <p:cSld name="Photo (1)">
    <p:spTree>
      <p:nvGrpSpPr>
        <p:cNvPr id="187" name="Shape 187"/>
        <p:cNvGrpSpPr/>
        <p:nvPr/>
      </p:nvGrpSpPr>
      <p:grpSpPr>
        <a:xfrm>
          <a:off x="0" y="0"/>
          <a:ext cx="0" cy="0"/>
          <a:chOff x="0" y="0"/>
          <a:chExt cx="0" cy="0"/>
        </a:xfrm>
      </p:grpSpPr>
      <p:pic>
        <p:nvPicPr>
          <p:cNvPr id="188" name="Google Shape;188;p36"/>
          <p:cNvPicPr preferRelativeResize="0"/>
          <p:nvPr/>
        </p:nvPicPr>
        <p:blipFill rotWithShape="1">
          <a:blip r:embed="rId2">
            <a:alphaModFix/>
          </a:blip>
          <a:srcRect b="0" l="0" r="43717" t="0"/>
          <a:stretch/>
        </p:blipFill>
        <p:spPr>
          <a:xfrm>
            <a:off x="1822581" y="5807076"/>
            <a:ext cx="3523064" cy="3519163"/>
          </a:xfrm>
          <a:prstGeom prst="ellipse">
            <a:avLst/>
          </a:prstGeom>
          <a:noFill/>
          <a:ln>
            <a:noFill/>
          </a:ln>
        </p:spPr>
      </p:pic>
      <p:sp>
        <p:nvSpPr>
          <p:cNvPr id="189" name="Google Shape;189;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University of Illinois logo in orange and blue." id="190" name="Google Shape;190;p36"/>
          <p:cNvPicPr preferRelativeResize="0"/>
          <p:nvPr/>
        </p:nvPicPr>
        <p:blipFill rotWithShape="1">
          <a:blip r:embed="rId3">
            <a:alphaModFix/>
          </a:blip>
          <a:srcRect b="0" l="0" r="0" t="0"/>
          <a:stretch/>
        </p:blipFill>
        <p:spPr>
          <a:xfrm>
            <a:off x="11439852" y="5998310"/>
            <a:ext cx="421892" cy="609400"/>
          </a:xfrm>
          <a:prstGeom prst="rect">
            <a:avLst/>
          </a:prstGeom>
          <a:noFill/>
          <a:ln>
            <a:noFill/>
          </a:ln>
        </p:spPr>
      </p:pic>
      <p:sp>
        <p:nvSpPr>
          <p:cNvPr id="191" name="Google Shape;191;p36"/>
          <p:cNvSpPr/>
          <p:nvPr>
            <p:ph idx="2" type="pic"/>
          </p:nvPr>
        </p:nvSpPr>
        <p:spPr>
          <a:xfrm>
            <a:off x="356643" y="377425"/>
            <a:ext cx="11505089" cy="5484896"/>
          </a:xfrm>
          <a:prstGeom prst="rect">
            <a:avLst/>
          </a:prstGeom>
          <a:noFill/>
          <a:ln>
            <a:noFill/>
          </a:ln>
        </p:spPr>
      </p:sp>
      <p:sp>
        <p:nvSpPr>
          <p:cNvPr id="192" name="Google Shape;192;p36"/>
          <p:cNvSpPr/>
          <p:nvPr/>
        </p:nvSpPr>
        <p:spPr>
          <a:xfrm flipH="1" rot="5400000">
            <a:off x="1423334" y="5098656"/>
            <a:ext cx="609399" cy="2408702"/>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Georgia"/>
              <a:buNone/>
            </a:pPr>
            <a:r>
              <a:t/>
            </a:r>
            <a:endParaRPr b="0" i="0" sz="1800" u="none" cap="none" strike="noStrike">
              <a:solidFill>
                <a:schemeClr val="dk1"/>
              </a:solidFill>
              <a:latin typeface="Georgia"/>
              <a:ea typeface="Georgia"/>
              <a:cs typeface="Georgia"/>
              <a:sym typeface="Georgia"/>
            </a:endParaRPr>
          </a:p>
        </p:txBody>
      </p:sp>
      <p:sp>
        <p:nvSpPr>
          <p:cNvPr id="193" name="Google Shape;193;p36"/>
          <p:cNvSpPr/>
          <p:nvPr/>
        </p:nvSpPr>
        <p:spPr>
          <a:xfrm flipH="1" rot="5400000">
            <a:off x="-74671" y="6009354"/>
            <a:ext cx="609400" cy="587308"/>
          </a:xfrm>
          <a:prstGeom prst="rect">
            <a:avLst/>
          </a:prstGeom>
          <a:solidFill>
            <a:srgbClr val="FF5F03"/>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Georgia"/>
              <a:buNone/>
            </a:pPr>
            <a:r>
              <a:t/>
            </a:r>
            <a:endParaRPr b="0" i="0" sz="1800" u="none" cap="none" strike="noStrike">
              <a:solidFill>
                <a:srgbClr val="FF5F03"/>
              </a:solidFill>
              <a:latin typeface="Georgia"/>
              <a:ea typeface="Georgia"/>
              <a:cs typeface="Georgia"/>
              <a:sym typeface="Georgia"/>
            </a:endParaRPr>
          </a:p>
        </p:txBody>
      </p:sp>
      <p:sp>
        <p:nvSpPr>
          <p:cNvPr id="194" name="Google Shape;194;p36"/>
          <p:cNvSpPr txBox="1"/>
          <p:nvPr>
            <p:ph idx="1" type="body"/>
          </p:nvPr>
        </p:nvSpPr>
        <p:spPr>
          <a:xfrm>
            <a:off x="837466" y="6170702"/>
            <a:ext cx="1805722" cy="264615"/>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lt1"/>
              </a:buClr>
              <a:buSzPts val="1400"/>
              <a:buNone/>
              <a:defRPr b="1" i="0" sz="1400">
                <a:solidFill>
                  <a:schemeClr val="lt1"/>
                </a:solidFill>
                <a:latin typeface="Arial Black"/>
                <a:ea typeface="Arial Black"/>
                <a:cs typeface="Arial Black"/>
                <a:sym typeface="Arial Black"/>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2)">
  <p:cSld name="Photo (2)">
    <p:spTree>
      <p:nvGrpSpPr>
        <p:cNvPr id="195" name="Shape 195"/>
        <p:cNvGrpSpPr/>
        <p:nvPr/>
      </p:nvGrpSpPr>
      <p:grpSpPr>
        <a:xfrm>
          <a:off x="0" y="0"/>
          <a:ext cx="0" cy="0"/>
          <a:chOff x="0" y="0"/>
          <a:chExt cx="0" cy="0"/>
        </a:xfrm>
      </p:grpSpPr>
      <p:pic>
        <p:nvPicPr>
          <p:cNvPr id="196" name="Google Shape;196;p37"/>
          <p:cNvPicPr preferRelativeResize="0"/>
          <p:nvPr/>
        </p:nvPicPr>
        <p:blipFill rotWithShape="1">
          <a:blip r:embed="rId2">
            <a:alphaModFix/>
          </a:blip>
          <a:srcRect b="0" l="0" r="43717" t="0"/>
          <a:stretch/>
        </p:blipFill>
        <p:spPr>
          <a:xfrm>
            <a:off x="10284001" y="-1623057"/>
            <a:ext cx="3523064" cy="3519163"/>
          </a:xfrm>
          <a:prstGeom prst="ellipse">
            <a:avLst/>
          </a:prstGeom>
          <a:noFill/>
          <a:ln>
            <a:noFill/>
          </a:ln>
        </p:spPr>
      </p:pic>
      <p:sp>
        <p:nvSpPr>
          <p:cNvPr id="197" name="Google Shape;197;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University of Illinois logo in orange and blue." id="198" name="Google Shape;198;p37"/>
          <p:cNvPicPr preferRelativeResize="0"/>
          <p:nvPr/>
        </p:nvPicPr>
        <p:blipFill rotWithShape="1">
          <a:blip r:embed="rId3">
            <a:alphaModFix/>
          </a:blip>
          <a:srcRect b="0" l="0" r="0" t="0"/>
          <a:stretch/>
        </p:blipFill>
        <p:spPr>
          <a:xfrm>
            <a:off x="11439852" y="5998310"/>
            <a:ext cx="421892" cy="609400"/>
          </a:xfrm>
          <a:prstGeom prst="rect">
            <a:avLst/>
          </a:prstGeom>
          <a:noFill/>
          <a:ln>
            <a:noFill/>
          </a:ln>
        </p:spPr>
      </p:pic>
      <p:sp>
        <p:nvSpPr>
          <p:cNvPr id="199" name="Google Shape;199;p37"/>
          <p:cNvSpPr/>
          <p:nvPr>
            <p:ph idx="2" type="pic"/>
          </p:nvPr>
        </p:nvSpPr>
        <p:spPr>
          <a:xfrm>
            <a:off x="356643" y="377425"/>
            <a:ext cx="11505089" cy="5484896"/>
          </a:xfrm>
          <a:prstGeom prst="rect">
            <a:avLst/>
          </a:prstGeom>
          <a:noFill/>
          <a:ln>
            <a:noFill/>
          </a:ln>
        </p:spPr>
      </p:sp>
      <p:sp>
        <p:nvSpPr>
          <p:cNvPr id="200" name="Google Shape;200;p37"/>
          <p:cNvSpPr/>
          <p:nvPr/>
        </p:nvSpPr>
        <p:spPr>
          <a:xfrm flipH="1" rot="5400000">
            <a:off x="1423334" y="5098656"/>
            <a:ext cx="609399" cy="2408702"/>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Georgia"/>
              <a:buNone/>
            </a:pPr>
            <a:r>
              <a:t/>
            </a:r>
            <a:endParaRPr b="0" i="0" sz="1800" u="none" cap="none" strike="noStrike">
              <a:solidFill>
                <a:schemeClr val="dk1"/>
              </a:solidFill>
              <a:latin typeface="Georgia"/>
              <a:ea typeface="Georgia"/>
              <a:cs typeface="Georgia"/>
              <a:sym typeface="Georgia"/>
            </a:endParaRPr>
          </a:p>
        </p:txBody>
      </p:sp>
      <p:sp>
        <p:nvSpPr>
          <p:cNvPr id="201" name="Google Shape;201;p37"/>
          <p:cNvSpPr/>
          <p:nvPr/>
        </p:nvSpPr>
        <p:spPr>
          <a:xfrm flipH="1" rot="5400000">
            <a:off x="-74671" y="6009354"/>
            <a:ext cx="609400" cy="587308"/>
          </a:xfrm>
          <a:prstGeom prst="rect">
            <a:avLst/>
          </a:prstGeom>
          <a:solidFill>
            <a:srgbClr val="FF5F03"/>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Georgia"/>
              <a:buNone/>
            </a:pPr>
            <a:r>
              <a:t/>
            </a:r>
            <a:endParaRPr b="0" i="0" sz="1800" u="none" cap="none" strike="noStrike">
              <a:solidFill>
                <a:srgbClr val="FF5F03"/>
              </a:solidFill>
              <a:latin typeface="Georgia"/>
              <a:ea typeface="Georgia"/>
              <a:cs typeface="Georgia"/>
              <a:sym typeface="Georgia"/>
            </a:endParaRPr>
          </a:p>
        </p:txBody>
      </p:sp>
      <p:sp>
        <p:nvSpPr>
          <p:cNvPr id="202" name="Google Shape;202;p37"/>
          <p:cNvSpPr txBox="1"/>
          <p:nvPr>
            <p:ph idx="1" type="body"/>
          </p:nvPr>
        </p:nvSpPr>
        <p:spPr>
          <a:xfrm>
            <a:off x="837466" y="6170702"/>
            <a:ext cx="1805722" cy="264615"/>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lt1"/>
              </a:buClr>
              <a:buSzPts val="1400"/>
              <a:buNone/>
              <a:defRPr b="1" i="0" sz="1400">
                <a:solidFill>
                  <a:schemeClr val="lt1"/>
                </a:solidFill>
                <a:latin typeface="Arial Black"/>
                <a:ea typeface="Arial Black"/>
                <a:cs typeface="Arial Black"/>
                <a:sym typeface="Arial Black"/>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eb Video">
  <p:cSld name="Web Video">
    <p:spTree>
      <p:nvGrpSpPr>
        <p:cNvPr id="203" name="Shape 203"/>
        <p:cNvGrpSpPr/>
        <p:nvPr/>
      </p:nvGrpSpPr>
      <p:grpSpPr>
        <a:xfrm>
          <a:off x="0" y="0"/>
          <a:ext cx="0" cy="0"/>
          <a:chOff x="0" y="0"/>
          <a:chExt cx="0" cy="0"/>
        </a:xfrm>
      </p:grpSpPr>
      <p:pic>
        <p:nvPicPr>
          <p:cNvPr id="204" name="Google Shape;204;p38"/>
          <p:cNvPicPr preferRelativeResize="0"/>
          <p:nvPr/>
        </p:nvPicPr>
        <p:blipFill rotWithShape="1">
          <a:blip r:embed="rId2">
            <a:alphaModFix/>
          </a:blip>
          <a:srcRect b="0" l="0" r="0" t="0"/>
          <a:stretch/>
        </p:blipFill>
        <p:spPr>
          <a:xfrm rot="9216731">
            <a:off x="8637564" y="-2104813"/>
            <a:ext cx="4178152" cy="5575466"/>
          </a:xfrm>
          <a:prstGeom prst="rect">
            <a:avLst/>
          </a:prstGeom>
          <a:noFill/>
          <a:ln>
            <a:noFill/>
          </a:ln>
        </p:spPr>
      </p:pic>
      <p:grpSp>
        <p:nvGrpSpPr>
          <p:cNvPr id="205" name="Google Shape;205;p38"/>
          <p:cNvGrpSpPr/>
          <p:nvPr/>
        </p:nvGrpSpPr>
        <p:grpSpPr>
          <a:xfrm>
            <a:off x="1822581" y="282409"/>
            <a:ext cx="8353076" cy="6073941"/>
            <a:chOff x="331763" y="414153"/>
            <a:chExt cx="6903246" cy="5019697"/>
          </a:xfrm>
        </p:grpSpPr>
        <p:sp>
          <p:nvSpPr>
            <p:cNvPr id="206" name="Google Shape;206;p38"/>
            <p:cNvSpPr/>
            <p:nvPr/>
          </p:nvSpPr>
          <p:spPr>
            <a:xfrm>
              <a:off x="2953125" y="4725150"/>
              <a:ext cx="1660725" cy="708700"/>
            </a:xfrm>
            <a:custGeom>
              <a:rect b="b" l="l" r="r" t="t"/>
              <a:pathLst>
                <a:path extrusionOk="0" h="28348" w="66429">
                  <a:moveTo>
                    <a:pt x="6889" y="1"/>
                  </a:moveTo>
                  <a:lnTo>
                    <a:pt x="1" y="28347"/>
                  </a:lnTo>
                  <a:lnTo>
                    <a:pt x="66429" y="28347"/>
                  </a:lnTo>
                  <a:lnTo>
                    <a:pt x="59475" y="1"/>
                  </a:lnTo>
                  <a:lnTo>
                    <a:pt x="33182" y="464"/>
                  </a:lnTo>
                  <a:lnTo>
                    <a:pt x="688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Georgia"/>
                <a:buNone/>
              </a:pPr>
              <a:r>
                <a:t/>
              </a:r>
              <a:endParaRPr b="0" i="0" sz="1800" u="none" cap="none" strike="noStrike">
                <a:solidFill>
                  <a:schemeClr val="dk1"/>
                </a:solidFill>
                <a:latin typeface="Georgia"/>
                <a:ea typeface="Georgia"/>
                <a:cs typeface="Georgia"/>
                <a:sym typeface="Georgia"/>
              </a:endParaRPr>
            </a:p>
          </p:txBody>
        </p:sp>
        <p:sp>
          <p:nvSpPr>
            <p:cNvPr id="207" name="Google Shape;207;p38"/>
            <p:cNvSpPr/>
            <p:nvPr/>
          </p:nvSpPr>
          <p:spPr>
            <a:xfrm>
              <a:off x="331763" y="414153"/>
              <a:ext cx="6903246" cy="4353879"/>
            </a:xfrm>
            <a:custGeom>
              <a:rect b="b" l="l" r="r" t="t"/>
              <a:pathLst>
                <a:path extrusionOk="0" h="181204" w="248162">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Georgia"/>
                <a:buNone/>
              </a:pPr>
              <a:r>
                <a:t/>
              </a:r>
              <a:endParaRPr b="0" i="0" sz="1800" u="none" cap="none" strike="noStrike">
                <a:solidFill>
                  <a:schemeClr val="dk1"/>
                </a:solidFill>
                <a:latin typeface="Georgia"/>
                <a:ea typeface="Georgia"/>
                <a:cs typeface="Georgia"/>
                <a:sym typeface="Georgia"/>
              </a:endParaRPr>
            </a:p>
          </p:txBody>
        </p:sp>
        <p:sp>
          <p:nvSpPr>
            <p:cNvPr id="208" name="Google Shape;208;p38"/>
            <p:cNvSpPr/>
            <p:nvPr/>
          </p:nvSpPr>
          <p:spPr>
            <a:xfrm>
              <a:off x="2772650" y="5206975"/>
              <a:ext cx="2020025" cy="226875"/>
            </a:xfrm>
            <a:custGeom>
              <a:rect b="b" l="l" r="r" t="t"/>
              <a:pathLst>
                <a:path extrusionOk="0" h="9075" w="80801">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Georgia"/>
                <a:buNone/>
              </a:pPr>
              <a:r>
                <a:t/>
              </a:r>
              <a:endParaRPr b="0" i="0" sz="1800" u="none" cap="none" strike="noStrike">
                <a:solidFill>
                  <a:schemeClr val="dk1"/>
                </a:solidFill>
                <a:latin typeface="Georgia"/>
                <a:ea typeface="Georgia"/>
                <a:cs typeface="Georgia"/>
                <a:sym typeface="Georgia"/>
              </a:endParaRPr>
            </a:p>
          </p:txBody>
        </p:sp>
      </p:grpSp>
      <p:pic>
        <p:nvPicPr>
          <p:cNvPr id="209" name="Google Shape;209;p38"/>
          <p:cNvPicPr preferRelativeResize="0"/>
          <p:nvPr/>
        </p:nvPicPr>
        <p:blipFill rotWithShape="1">
          <a:blip r:embed="rId3">
            <a:alphaModFix/>
          </a:blip>
          <a:srcRect b="0" l="0" r="43717" t="0"/>
          <a:stretch/>
        </p:blipFill>
        <p:spPr>
          <a:xfrm>
            <a:off x="1385369" y="5687387"/>
            <a:ext cx="3523064" cy="3519163"/>
          </a:xfrm>
          <a:prstGeom prst="ellipse">
            <a:avLst/>
          </a:prstGeom>
          <a:noFill/>
          <a:ln>
            <a:noFill/>
          </a:ln>
        </p:spPr>
      </p:pic>
      <p:sp>
        <p:nvSpPr>
          <p:cNvPr id="210" name="Google Shape;210;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University of Illinois logo in orange and blue." id="211" name="Google Shape;211;p38"/>
          <p:cNvPicPr preferRelativeResize="0"/>
          <p:nvPr/>
        </p:nvPicPr>
        <p:blipFill rotWithShape="1">
          <a:blip r:embed="rId4">
            <a:alphaModFix/>
          </a:blip>
          <a:srcRect b="0" l="0" r="0" t="0"/>
          <a:stretch/>
        </p:blipFill>
        <p:spPr>
          <a:xfrm>
            <a:off x="11439852" y="5998310"/>
            <a:ext cx="421892" cy="609400"/>
          </a:xfrm>
          <a:prstGeom prst="rect">
            <a:avLst/>
          </a:prstGeom>
          <a:noFill/>
          <a:ln>
            <a:noFill/>
          </a:ln>
        </p:spPr>
      </p:pic>
      <p:sp>
        <p:nvSpPr>
          <p:cNvPr id="212" name="Google Shape;212;p38"/>
          <p:cNvSpPr/>
          <p:nvPr>
            <p:ph idx="2" type="media"/>
          </p:nvPr>
        </p:nvSpPr>
        <p:spPr>
          <a:xfrm>
            <a:off x="1969020" y="419100"/>
            <a:ext cx="8060805" cy="490256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eorgia"/>
                <a:ea typeface="Georgia"/>
                <a:cs typeface="Georgia"/>
                <a:sym typeface="Georgi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eorgia"/>
                <a:ea typeface="Georgia"/>
                <a:cs typeface="Georgia"/>
                <a:sym typeface="Georgi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eorgia"/>
                <a:ea typeface="Georgia"/>
                <a:cs typeface="Georgia"/>
                <a:sym typeface="Georgi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eorgia"/>
                <a:ea typeface="Georgia"/>
                <a:cs typeface="Georgia"/>
                <a:sym typeface="Georgia"/>
              </a:defRPr>
            </a:lvl9pPr>
          </a:lstStyle>
          <a:p/>
        </p:txBody>
      </p:sp>
      <p:sp>
        <p:nvSpPr>
          <p:cNvPr id="213" name="Google Shape;213;p38"/>
          <p:cNvSpPr/>
          <p:nvPr/>
        </p:nvSpPr>
        <p:spPr>
          <a:xfrm flipH="1" rot="5400000">
            <a:off x="1423334" y="5098656"/>
            <a:ext cx="609399" cy="2408702"/>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Georgia"/>
              <a:buNone/>
            </a:pPr>
            <a:r>
              <a:t/>
            </a:r>
            <a:endParaRPr b="0" i="0" sz="1800" u="none" cap="none" strike="noStrike">
              <a:solidFill>
                <a:schemeClr val="dk1"/>
              </a:solidFill>
              <a:latin typeface="Georgia"/>
              <a:ea typeface="Georgia"/>
              <a:cs typeface="Georgia"/>
              <a:sym typeface="Georgia"/>
            </a:endParaRPr>
          </a:p>
        </p:txBody>
      </p:sp>
      <p:sp>
        <p:nvSpPr>
          <p:cNvPr id="214" name="Google Shape;214;p38"/>
          <p:cNvSpPr/>
          <p:nvPr/>
        </p:nvSpPr>
        <p:spPr>
          <a:xfrm flipH="1" rot="5400000">
            <a:off x="-74671" y="6009354"/>
            <a:ext cx="609400" cy="587308"/>
          </a:xfrm>
          <a:prstGeom prst="rect">
            <a:avLst/>
          </a:prstGeom>
          <a:solidFill>
            <a:srgbClr val="FF5F03"/>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Georgia"/>
              <a:buNone/>
            </a:pPr>
            <a:r>
              <a:t/>
            </a:r>
            <a:endParaRPr b="0" i="0" sz="1800" u="none" cap="none" strike="noStrike">
              <a:solidFill>
                <a:srgbClr val="FF5F03"/>
              </a:solidFill>
              <a:latin typeface="Georgia"/>
              <a:ea typeface="Georgia"/>
              <a:cs typeface="Georgia"/>
              <a:sym typeface="Georgia"/>
            </a:endParaRPr>
          </a:p>
        </p:txBody>
      </p:sp>
      <p:sp>
        <p:nvSpPr>
          <p:cNvPr id="215" name="Google Shape;215;p38"/>
          <p:cNvSpPr txBox="1"/>
          <p:nvPr>
            <p:ph idx="1" type="body"/>
          </p:nvPr>
        </p:nvSpPr>
        <p:spPr>
          <a:xfrm>
            <a:off x="837466" y="6170702"/>
            <a:ext cx="1805722" cy="264615"/>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lt1"/>
              </a:buClr>
              <a:buSzPts val="1400"/>
              <a:buNone/>
              <a:defRPr b="1" i="0" sz="1400">
                <a:solidFill>
                  <a:schemeClr val="lt1"/>
                </a:solidFill>
                <a:latin typeface="Arial Black"/>
                <a:ea typeface="Arial Black"/>
                <a:cs typeface="Arial Black"/>
                <a:sym typeface="Arial Black"/>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Thank You">
    <p:bg>
      <p:bgPr>
        <a:solidFill>
          <a:schemeClr val="lt1"/>
        </a:solidFill>
      </p:bgPr>
    </p:bg>
    <p:spTree>
      <p:nvGrpSpPr>
        <p:cNvPr id="216" name="Shape 216"/>
        <p:cNvGrpSpPr/>
        <p:nvPr/>
      </p:nvGrpSpPr>
      <p:grpSpPr>
        <a:xfrm>
          <a:off x="0" y="0"/>
          <a:ext cx="0" cy="0"/>
          <a:chOff x="0" y="0"/>
          <a:chExt cx="0" cy="0"/>
        </a:xfrm>
      </p:grpSpPr>
      <p:pic>
        <p:nvPicPr>
          <p:cNvPr descr="A orange line on a black background&#10;&#10;Description automatically generated" id="217" name="Google Shape;217;p39"/>
          <p:cNvPicPr preferRelativeResize="0"/>
          <p:nvPr/>
        </p:nvPicPr>
        <p:blipFill rotWithShape="1">
          <a:blip r:embed="rId2">
            <a:alphaModFix/>
          </a:blip>
          <a:srcRect b="0" l="0" r="0" t="0"/>
          <a:stretch/>
        </p:blipFill>
        <p:spPr>
          <a:xfrm>
            <a:off x="-2063301" y="2197769"/>
            <a:ext cx="4126602" cy="5506674"/>
          </a:xfrm>
          <a:prstGeom prst="rect">
            <a:avLst/>
          </a:prstGeom>
          <a:noFill/>
          <a:ln>
            <a:noFill/>
          </a:ln>
        </p:spPr>
      </p:pic>
      <p:pic>
        <p:nvPicPr>
          <p:cNvPr id="218" name="Google Shape;218;p39"/>
          <p:cNvPicPr preferRelativeResize="0"/>
          <p:nvPr/>
        </p:nvPicPr>
        <p:blipFill rotWithShape="1">
          <a:blip r:embed="rId3">
            <a:alphaModFix/>
          </a:blip>
          <a:srcRect b="0" l="0" r="43717" t="0"/>
          <a:stretch/>
        </p:blipFill>
        <p:spPr>
          <a:xfrm>
            <a:off x="10239138" y="-1814174"/>
            <a:ext cx="3905723" cy="3901398"/>
          </a:xfrm>
          <a:prstGeom prst="ellipse">
            <a:avLst/>
          </a:prstGeom>
          <a:noFill/>
          <a:ln>
            <a:noFill/>
          </a:ln>
        </p:spPr>
      </p:pic>
      <p:sp>
        <p:nvSpPr>
          <p:cNvPr id="219" name="Google Shape;219;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Illinois Wordmark in orange and blue." id="220" name="Google Shape;220;p39"/>
          <p:cNvPicPr preferRelativeResize="0"/>
          <p:nvPr/>
        </p:nvPicPr>
        <p:blipFill rotWithShape="1">
          <a:blip r:embed="rId4">
            <a:alphaModFix/>
          </a:blip>
          <a:srcRect b="0" l="0" r="0" t="0"/>
          <a:stretch/>
        </p:blipFill>
        <p:spPr>
          <a:xfrm>
            <a:off x="4624070" y="3647484"/>
            <a:ext cx="2943860" cy="710780"/>
          </a:xfrm>
          <a:prstGeom prst="rect">
            <a:avLst/>
          </a:prstGeom>
          <a:noFill/>
          <a:ln>
            <a:noFill/>
          </a:ln>
        </p:spPr>
      </p:pic>
      <p:sp>
        <p:nvSpPr>
          <p:cNvPr id="221" name="Google Shape;221;p39"/>
          <p:cNvSpPr txBox="1"/>
          <p:nvPr>
            <p:ph idx="1" type="body"/>
          </p:nvPr>
        </p:nvSpPr>
        <p:spPr>
          <a:xfrm>
            <a:off x="2494331" y="2479040"/>
            <a:ext cx="7203338" cy="949960"/>
          </a:xfrm>
          <a:prstGeom prst="rect">
            <a:avLst/>
          </a:prstGeom>
          <a:solidFill>
            <a:srgbClr val="12284B"/>
          </a:solid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7200"/>
              <a:buNone/>
              <a:defRPr b="1" i="1" sz="7200">
                <a:solidFill>
                  <a:schemeClr val="lt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2" name="Google Shape;222;p39"/>
          <p:cNvSpPr txBox="1"/>
          <p:nvPr>
            <p:ph idx="2" type="body"/>
          </p:nvPr>
        </p:nvSpPr>
        <p:spPr>
          <a:xfrm>
            <a:off x="5262000" y="4576748"/>
            <a:ext cx="1667999" cy="520852"/>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200"/>
              </a:spcBef>
              <a:spcAft>
                <a:spcPts val="0"/>
              </a:spcAft>
              <a:buClr>
                <a:srgbClr val="12284B"/>
              </a:buClr>
              <a:buSzPts val="1000"/>
              <a:buNone/>
              <a:defRPr b="0" i="0" sz="1000" u="none">
                <a:solidFill>
                  <a:srgbClr val="12284B"/>
                </a:solidFill>
                <a:latin typeface="Georgia"/>
                <a:ea typeface="Georgia"/>
                <a:cs typeface="Georgia"/>
                <a:sym typeface="Georgia"/>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3" name="Google Shape;223;p39"/>
          <p:cNvSpPr/>
          <p:nvPr/>
        </p:nvSpPr>
        <p:spPr>
          <a:xfrm flipH="1" rot="5400000">
            <a:off x="1423334" y="5098656"/>
            <a:ext cx="609399" cy="2408702"/>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Georgia"/>
              <a:buNone/>
            </a:pPr>
            <a:r>
              <a:t/>
            </a:r>
            <a:endParaRPr b="0" i="0" sz="1800" u="none" cap="none" strike="noStrike">
              <a:solidFill>
                <a:schemeClr val="dk1"/>
              </a:solidFill>
              <a:latin typeface="Georgia"/>
              <a:ea typeface="Georgia"/>
              <a:cs typeface="Georgia"/>
              <a:sym typeface="Georgia"/>
            </a:endParaRPr>
          </a:p>
        </p:txBody>
      </p:sp>
      <p:sp>
        <p:nvSpPr>
          <p:cNvPr id="224" name="Google Shape;224;p39"/>
          <p:cNvSpPr/>
          <p:nvPr/>
        </p:nvSpPr>
        <p:spPr>
          <a:xfrm flipH="1" rot="5400000">
            <a:off x="-74671" y="6009354"/>
            <a:ext cx="609400" cy="587308"/>
          </a:xfrm>
          <a:prstGeom prst="rect">
            <a:avLst/>
          </a:prstGeom>
          <a:solidFill>
            <a:srgbClr val="FF5F03"/>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Georgia"/>
              <a:buNone/>
            </a:pPr>
            <a:r>
              <a:t/>
            </a:r>
            <a:endParaRPr b="0" i="0" sz="1800" u="none" cap="none" strike="noStrike">
              <a:solidFill>
                <a:srgbClr val="FF5F03"/>
              </a:solidFill>
              <a:latin typeface="Georgia"/>
              <a:ea typeface="Georgia"/>
              <a:cs typeface="Georgia"/>
              <a:sym typeface="Georgia"/>
            </a:endParaRPr>
          </a:p>
        </p:txBody>
      </p:sp>
      <p:sp>
        <p:nvSpPr>
          <p:cNvPr id="225" name="Google Shape;225;p39"/>
          <p:cNvSpPr txBox="1"/>
          <p:nvPr>
            <p:ph idx="3" type="body"/>
          </p:nvPr>
        </p:nvSpPr>
        <p:spPr>
          <a:xfrm>
            <a:off x="837466" y="6170702"/>
            <a:ext cx="1805722" cy="264615"/>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lt1"/>
              </a:buClr>
              <a:buSzPts val="1400"/>
              <a:buNone/>
              <a:defRPr b="1" i="0" sz="1400">
                <a:solidFill>
                  <a:schemeClr val="lt1"/>
                </a:solidFill>
                <a:latin typeface="Arial Black"/>
                <a:ea typeface="Arial Black"/>
                <a:cs typeface="Arial Black"/>
                <a:sym typeface="Arial Black"/>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26" name="Shape 22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verview">
  <p:cSld name="Overview">
    <p:spTree>
      <p:nvGrpSpPr>
        <p:cNvPr id="25" name="Shape 25"/>
        <p:cNvGrpSpPr/>
        <p:nvPr/>
      </p:nvGrpSpPr>
      <p:grpSpPr>
        <a:xfrm>
          <a:off x="0" y="0"/>
          <a:ext cx="0" cy="0"/>
          <a:chOff x="0" y="0"/>
          <a:chExt cx="0" cy="0"/>
        </a:xfrm>
      </p:grpSpPr>
      <p:sp>
        <p:nvSpPr>
          <p:cNvPr id="26" name="Google Shape;26;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University of Illinois logo in orange and blue." id="27" name="Google Shape;27;p23"/>
          <p:cNvPicPr preferRelativeResize="0"/>
          <p:nvPr/>
        </p:nvPicPr>
        <p:blipFill rotWithShape="1">
          <a:blip r:embed="rId2">
            <a:alphaModFix/>
          </a:blip>
          <a:srcRect b="0" l="0" r="0" t="0"/>
          <a:stretch/>
        </p:blipFill>
        <p:spPr>
          <a:xfrm>
            <a:off x="11439852" y="5998310"/>
            <a:ext cx="421892" cy="609400"/>
          </a:xfrm>
          <a:prstGeom prst="rect">
            <a:avLst/>
          </a:prstGeom>
          <a:noFill/>
          <a:ln>
            <a:noFill/>
          </a:ln>
        </p:spPr>
      </p:pic>
      <p:sp>
        <p:nvSpPr>
          <p:cNvPr id="28" name="Google Shape;28;p23"/>
          <p:cNvSpPr txBox="1"/>
          <p:nvPr>
            <p:ph idx="1" type="body"/>
          </p:nvPr>
        </p:nvSpPr>
        <p:spPr>
          <a:xfrm>
            <a:off x="9448066" y="3924300"/>
            <a:ext cx="1805722" cy="11906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Georgia"/>
                <a:ea typeface="Georgia"/>
                <a:cs typeface="Georgia"/>
                <a:sym typeface="Georgia"/>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23"/>
          <p:cNvSpPr txBox="1"/>
          <p:nvPr>
            <p:ph idx="2" type="body"/>
          </p:nvPr>
        </p:nvSpPr>
        <p:spPr>
          <a:xfrm>
            <a:off x="9448800" y="3497152"/>
            <a:ext cx="1805722" cy="264615"/>
          </a:xfrm>
          <a:prstGeom prst="rect">
            <a:avLst/>
          </a:prstGeom>
          <a:solidFill>
            <a:srgbClr val="12284B"/>
          </a:solid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400"/>
              <a:buNone/>
              <a:defRPr b="1" i="0" sz="1400">
                <a:solidFill>
                  <a:schemeClr val="lt1"/>
                </a:solidFill>
                <a:latin typeface="Arial Black"/>
                <a:ea typeface="Arial Black"/>
                <a:cs typeface="Arial Black"/>
                <a:sym typeface="Arial Black"/>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23"/>
          <p:cNvSpPr txBox="1"/>
          <p:nvPr/>
        </p:nvSpPr>
        <p:spPr>
          <a:xfrm>
            <a:off x="9817795" y="2176229"/>
            <a:ext cx="1067732" cy="1067731"/>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F5F03"/>
              </a:buClr>
              <a:buSzPts val="8000"/>
              <a:buFont typeface="Georgia"/>
              <a:buNone/>
            </a:pPr>
            <a:r>
              <a:rPr b="1" i="1" lang="en-US" sz="8000" u="none" cap="none" strike="noStrike">
                <a:solidFill>
                  <a:srgbClr val="FF5F03"/>
                </a:solidFill>
                <a:latin typeface="Georgia"/>
                <a:ea typeface="Georgia"/>
                <a:cs typeface="Georgia"/>
                <a:sym typeface="Georgia"/>
              </a:rPr>
              <a:t>5</a:t>
            </a:r>
            <a:endParaRPr/>
          </a:p>
        </p:txBody>
      </p:sp>
      <p:sp>
        <p:nvSpPr>
          <p:cNvPr id="31" name="Google Shape;31;p23"/>
          <p:cNvSpPr txBox="1"/>
          <p:nvPr>
            <p:ph idx="3" type="body"/>
          </p:nvPr>
        </p:nvSpPr>
        <p:spPr>
          <a:xfrm>
            <a:off x="7296150" y="3497152"/>
            <a:ext cx="1805722" cy="264615"/>
          </a:xfrm>
          <a:prstGeom prst="rect">
            <a:avLst/>
          </a:prstGeom>
          <a:solidFill>
            <a:srgbClr val="12284B"/>
          </a:solid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400"/>
              <a:buNone/>
              <a:defRPr b="1" i="0" sz="1400">
                <a:solidFill>
                  <a:schemeClr val="lt1"/>
                </a:solidFill>
                <a:latin typeface="Arial Black"/>
                <a:ea typeface="Arial Black"/>
                <a:cs typeface="Arial Black"/>
                <a:sym typeface="Arial Black"/>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3"/>
          <p:cNvSpPr txBox="1"/>
          <p:nvPr>
            <p:ph idx="4" type="body"/>
          </p:nvPr>
        </p:nvSpPr>
        <p:spPr>
          <a:xfrm>
            <a:off x="7295416" y="3914775"/>
            <a:ext cx="1805722" cy="11906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Georgia"/>
                <a:ea typeface="Georgia"/>
                <a:cs typeface="Georgia"/>
                <a:sym typeface="Georgia"/>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3"/>
          <p:cNvSpPr txBox="1"/>
          <p:nvPr/>
        </p:nvSpPr>
        <p:spPr>
          <a:xfrm>
            <a:off x="7665145" y="2176229"/>
            <a:ext cx="1067732" cy="1067731"/>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F5F03"/>
              </a:buClr>
              <a:buSzPts val="8000"/>
              <a:buFont typeface="Georgia"/>
              <a:buNone/>
            </a:pPr>
            <a:r>
              <a:rPr b="1" i="1" lang="en-US" sz="8000" u="none" cap="none" strike="noStrike">
                <a:solidFill>
                  <a:srgbClr val="FF5F03"/>
                </a:solidFill>
                <a:latin typeface="Georgia"/>
                <a:ea typeface="Georgia"/>
                <a:cs typeface="Georgia"/>
                <a:sym typeface="Georgia"/>
              </a:rPr>
              <a:t>4</a:t>
            </a:r>
            <a:endParaRPr/>
          </a:p>
        </p:txBody>
      </p:sp>
      <p:sp>
        <p:nvSpPr>
          <p:cNvPr id="34" name="Google Shape;34;p23"/>
          <p:cNvSpPr txBox="1"/>
          <p:nvPr>
            <p:ph idx="5" type="body"/>
          </p:nvPr>
        </p:nvSpPr>
        <p:spPr>
          <a:xfrm>
            <a:off x="5142766" y="3905250"/>
            <a:ext cx="1805722" cy="11906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Georgia"/>
                <a:ea typeface="Georgia"/>
                <a:cs typeface="Georgia"/>
                <a:sym typeface="Georgia"/>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23"/>
          <p:cNvSpPr txBox="1"/>
          <p:nvPr>
            <p:ph idx="6" type="body"/>
          </p:nvPr>
        </p:nvSpPr>
        <p:spPr>
          <a:xfrm>
            <a:off x="5143500" y="3506677"/>
            <a:ext cx="1805722" cy="264615"/>
          </a:xfrm>
          <a:prstGeom prst="rect">
            <a:avLst/>
          </a:prstGeom>
          <a:solidFill>
            <a:srgbClr val="12284B"/>
          </a:solid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400"/>
              <a:buNone/>
              <a:defRPr b="1" i="0" sz="1400">
                <a:solidFill>
                  <a:schemeClr val="lt1"/>
                </a:solidFill>
                <a:latin typeface="Arial Black"/>
                <a:ea typeface="Arial Black"/>
                <a:cs typeface="Arial Black"/>
                <a:sym typeface="Arial Black"/>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3"/>
          <p:cNvSpPr txBox="1"/>
          <p:nvPr/>
        </p:nvSpPr>
        <p:spPr>
          <a:xfrm>
            <a:off x="5512495" y="2176229"/>
            <a:ext cx="1067732" cy="1067731"/>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F5F03"/>
              </a:buClr>
              <a:buSzPts val="8000"/>
              <a:buFont typeface="Georgia"/>
              <a:buNone/>
            </a:pPr>
            <a:r>
              <a:rPr b="1" i="1" lang="en-US" sz="8000" u="none" cap="none" strike="noStrike">
                <a:solidFill>
                  <a:srgbClr val="FF5F03"/>
                </a:solidFill>
                <a:latin typeface="Georgia"/>
                <a:ea typeface="Georgia"/>
                <a:cs typeface="Georgia"/>
                <a:sym typeface="Georgia"/>
              </a:rPr>
              <a:t>3</a:t>
            </a:r>
            <a:endParaRPr/>
          </a:p>
        </p:txBody>
      </p:sp>
      <p:sp>
        <p:nvSpPr>
          <p:cNvPr id="37" name="Google Shape;37;p23"/>
          <p:cNvSpPr txBox="1"/>
          <p:nvPr>
            <p:ph idx="7" type="body"/>
          </p:nvPr>
        </p:nvSpPr>
        <p:spPr>
          <a:xfrm>
            <a:off x="2990116" y="3895725"/>
            <a:ext cx="1805722" cy="11906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Georgia"/>
                <a:ea typeface="Georgia"/>
                <a:cs typeface="Georgia"/>
                <a:sym typeface="Georgia"/>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23"/>
          <p:cNvSpPr txBox="1"/>
          <p:nvPr>
            <p:ph idx="8" type="body"/>
          </p:nvPr>
        </p:nvSpPr>
        <p:spPr>
          <a:xfrm>
            <a:off x="2990850" y="3506677"/>
            <a:ext cx="1805722" cy="264615"/>
          </a:xfrm>
          <a:prstGeom prst="rect">
            <a:avLst/>
          </a:prstGeom>
          <a:solidFill>
            <a:srgbClr val="12284B"/>
          </a:solid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400"/>
              <a:buNone/>
              <a:defRPr b="1" i="0" sz="1400">
                <a:solidFill>
                  <a:schemeClr val="lt1"/>
                </a:solidFill>
                <a:latin typeface="Arial Black"/>
                <a:ea typeface="Arial Black"/>
                <a:cs typeface="Arial Black"/>
                <a:sym typeface="Arial Black"/>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23"/>
          <p:cNvSpPr txBox="1"/>
          <p:nvPr/>
        </p:nvSpPr>
        <p:spPr>
          <a:xfrm>
            <a:off x="3359845" y="2176229"/>
            <a:ext cx="1067732" cy="1067731"/>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F5F03"/>
              </a:buClr>
              <a:buSzPts val="8000"/>
              <a:buFont typeface="Georgia"/>
              <a:buNone/>
            </a:pPr>
            <a:r>
              <a:rPr b="1" i="1" lang="en-US" sz="8000" u="none" cap="none" strike="noStrike">
                <a:solidFill>
                  <a:srgbClr val="FF5F03"/>
                </a:solidFill>
                <a:latin typeface="Georgia"/>
                <a:ea typeface="Georgia"/>
                <a:cs typeface="Georgia"/>
                <a:sym typeface="Georgia"/>
              </a:rPr>
              <a:t>2</a:t>
            </a:r>
            <a:endParaRPr/>
          </a:p>
        </p:txBody>
      </p:sp>
      <p:sp>
        <p:nvSpPr>
          <p:cNvPr id="40" name="Google Shape;40;p23"/>
          <p:cNvSpPr txBox="1"/>
          <p:nvPr>
            <p:ph idx="9" type="body"/>
          </p:nvPr>
        </p:nvSpPr>
        <p:spPr>
          <a:xfrm>
            <a:off x="837466" y="3895725"/>
            <a:ext cx="1805722" cy="11906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400"/>
              <a:buNone/>
              <a:defRPr b="0" i="0" sz="1400">
                <a:latin typeface="Georgia"/>
                <a:ea typeface="Georgia"/>
                <a:cs typeface="Georgia"/>
                <a:sym typeface="Georgia"/>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23"/>
          <p:cNvSpPr txBox="1"/>
          <p:nvPr>
            <p:ph idx="13" type="body"/>
          </p:nvPr>
        </p:nvSpPr>
        <p:spPr>
          <a:xfrm>
            <a:off x="838200" y="3497152"/>
            <a:ext cx="1805722" cy="264615"/>
          </a:xfrm>
          <a:prstGeom prst="rect">
            <a:avLst/>
          </a:prstGeom>
          <a:solidFill>
            <a:srgbClr val="12284B"/>
          </a:solid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lt1"/>
              </a:buClr>
              <a:buSzPts val="1400"/>
              <a:buNone/>
              <a:defRPr b="1" i="0" sz="1400">
                <a:solidFill>
                  <a:schemeClr val="lt1"/>
                </a:solidFill>
                <a:latin typeface="Arial Black"/>
                <a:ea typeface="Arial Black"/>
                <a:cs typeface="Arial Black"/>
                <a:sym typeface="Arial Black"/>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3"/>
          <p:cNvSpPr txBox="1"/>
          <p:nvPr/>
        </p:nvSpPr>
        <p:spPr>
          <a:xfrm>
            <a:off x="1207195" y="2176229"/>
            <a:ext cx="1067732" cy="1067731"/>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F5F03"/>
              </a:buClr>
              <a:buSzPts val="8000"/>
              <a:buFont typeface="Georgia"/>
              <a:buNone/>
            </a:pPr>
            <a:r>
              <a:rPr b="1" i="1" lang="en-US" sz="8000" u="none" cap="none" strike="noStrike">
                <a:solidFill>
                  <a:srgbClr val="FF5F03"/>
                </a:solidFill>
                <a:latin typeface="Georgia"/>
                <a:ea typeface="Georgia"/>
                <a:cs typeface="Georgia"/>
                <a:sym typeface="Georgia"/>
              </a:rPr>
              <a:t>1</a:t>
            </a:r>
            <a:endParaRPr/>
          </a:p>
        </p:txBody>
      </p:sp>
      <p:sp>
        <p:nvSpPr>
          <p:cNvPr id="43" name="Google Shape;43;p23"/>
          <p:cNvSpPr txBox="1"/>
          <p:nvPr>
            <p:ph type="title"/>
          </p:nvPr>
        </p:nvSpPr>
        <p:spPr>
          <a:xfrm>
            <a:off x="838200" y="734889"/>
            <a:ext cx="10415588" cy="59909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2284B"/>
              </a:buClr>
              <a:buSzPts val="4400"/>
              <a:buFont typeface="Arial Black"/>
              <a:buNone/>
              <a:defRPr b="1" i="0">
                <a:solidFill>
                  <a:srgbClr val="12284B"/>
                </a:solidFill>
                <a:latin typeface="Arial Black"/>
                <a:ea typeface="Arial Black"/>
                <a:cs typeface="Arial Black"/>
                <a:sym typeface="Arial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44" name="Google Shape;44;p23"/>
          <p:cNvPicPr preferRelativeResize="0"/>
          <p:nvPr/>
        </p:nvPicPr>
        <p:blipFill rotWithShape="1">
          <a:blip r:embed="rId3">
            <a:alphaModFix/>
          </a:blip>
          <a:srcRect b="0" l="0" r="0" t="0"/>
          <a:stretch/>
        </p:blipFill>
        <p:spPr>
          <a:xfrm rot="-5400000">
            <a:off x="10799897" y="222680"/>
            <a:ext cx="1701802" cy="512521"/>
          </a:xfrm>
          <a:prstGeom prst="rect">
            <a:avLst/>
          </a:prstGeom>
          <a:noFill/>
          <a:ln>
            <a:noFill/>
          </a:ln>
        </p:spPr>
      </p:pic>
      <p:sp>
        <p:nvSpPr>
          <p:cNvPr id="45" name="Google Shape;45;p23"/>
          <p:cNvSpPr/>
          <p:nvPr/>
        </p:nvSpPr>
        <p:spPr>
          <a:xfrm flipH="1" rot="5400000">
            <a:off x="1423334" y="5098656"/>
            <a:ext cx="609399" cy="2408702"/>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Georgia"/>
              <a:buNone/>
            </a:pPr>
            <a:r>
              <a:t/>
            </a:r>
            <a:endParaRPr b="0" i="0" sz="1800" u="none" cap="none" strike="noStrike">
              <a:solidFill>
                <a:schemeClr val="dk1"/>
              </a:solidFill>
              <a:latin typeface="Georgia"/>
              <a:ea typeface="Georgia"/>
              <a:cs typeface="Georgia"/>
              <a:sym typeface="Georgia"/>
            </a:endParaRPr>
          </a:p>
        </p:txBody>
      </p:sp>
      <p:sp>
        <p:nvSpPr>
          <p:cNvPr id="46" name="Google Shape;46;p23"/>
          <p:cNvSpPr/>
          <p:nvPr/>
        </p:nvSpPr>
        <p:spPr>
          <a:xfrm flipH="1" rot="5400000">
            <a:off x="-74671" y="6009354"/>
            <a:ext cx="609400" cy="587308"/>
          </a:xfrm>
          <a:prstGeom prst="rect">
            <a:avLst/>
          </a:prstGeom>
          <a:solidFill>
            <a:srgbClr val="FF5F03"/>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Georgia"/>
              <a:buNone/>
            </a:pPr>
            <a:r>
              <a:t/>
            </a:r>
            <a:endParaRPr b="0" i="0" sz="1800" u="none" cap="none" strike="noStrike">
              <a:solidFill>
                <a:srgbClr val="FF5F03"/>
              </a:solidFill>
              <a:latin typeface="Georgia"/>
              <a:ea typeface="Georgia"/>
              <a:cs typeface="Georgia"/>
              <a:sym typeface="Georgia"/>
            </a:endParaRPr>
          </a:p>
        </p:txBody>
      </p:sp>
      <p:sp>
        <p:nvSpPr>
          <p:cNvPr id="47" name="Google Shape;47;p23"/>
          <p:cNvSpPr txBox="1"/>
          <p:nvPr>
            <p:ph idx="14" type="body"/>
          </p:nvPr>
        </p:nvSpPr>
        <p:spPr>
          <a:xfrm>
            <a:off x="837466" y="6170702"/>
            <a:ext cx="1805722" cy="264615"/>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lt1"/>
              </a:buClr>
              <a:buSzPts val="1400"/>
              <a:buNone/>
              <a:defRPr b="1" i="0" sz="1400">
                <a:solidFill>
                  <a:schemeClr val="lt1"/>
                </a:solidFill>
                <a:latin typeface="Arial Black"/>
                <a:ea typeface="Arial Black"/>
                <a:cs typeface="Arial Black"/>
                <a:sym typeface="Arial Black"/>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o">
  <p:cSld name="Video">
    <p:spTree>
      <p:nvGrpSpPr>
        <p:cNvPr id="227" name="Shape 227"/>
        <p:cNvGrpSpPr/>
        <p:nvPr/>
      </p:nvGrpSpPr>
      <p:grpSpPr>
        <a:xfrm>
          <a:off x="0" y="0"/>
          <a:ext cx="0" cy="0"/>
          <a:chOff x="0" y="0"/>
          <a:chExt cx="0" cy="0"/>
        </a:xfrm>
      </p:grpSpPr>
      <p:pic>
        <p:nvPicPr>
          <p:cNvPr id="228" name="Google Shape;228;p41"/>
          <p:cNvPicPr preferRelativeResize="0"/>
          <p:nvPr/>
        </p:nvPicPr>
        <p:blipFill rotWithShape="1">
          <a:blip r:embed="rId2">
            <a:alphaModFix/>
          </a:blip>
          <a:srcRect b="0" l="0" r="43717" t="0"/>
          <a:stretch/>
        </p:blipFill>
        <p:spPr>
          <a:xfrm>
            <a:off x="1822581" y="5807076"/>
            <a:ext cx="3523064" cy="3519163"/>
          </a:xfrm>
          <a:prstGeom prst="ellipse">
            <a:avLst/>
          </a:prstGeom>
          <a:noFill/>
          <a:ln>
            <a:noFill/>
          </a:ln>
        </p:spPr>
      </p:pic>
      <p:sp>
        <p:nvSpPr>
          <p:cNvPr id="229" name="Google Shape;229;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University of Illinois logo in orange and blue." id="230" name="Google Shape;230;p41"/>
          <p:cNvPicPr preferRelativeResize="0"/>
          <p:nvPr/>
        </p:nvPicPr>
        <p:blipFill rotWithShape="1">
          <a:blip r:embed="rId3">
            <a:alphaModFix/>
          </a:blip>
          <a:srcRect b="0" l="0" r="0" t="0"/>
          <a:stretch/>
        </p:blipFill>
        <p:spPr>
          <a:xfrm>
            <a:off x="11439852" y="5998310"/>
            <a:ext cx="421892" cy="609400"/>
          </a:xfrm>
          <a:prstGeom prst="rect">
            <a:avLst/>
          </a:prstGeom>
          <a:noFill/>
          <a:ln>
            <a:noFill/>
          </a:ln>
        </p:spPr>
      </p:pic>
      <p:sp>
        <p:nvSpPr>
          <p:cNvPr id="231" name="Google Shape;231;p41"/>
          <p:cNvSpPr/>
          <p:nvPr>
            <p:ph idx="2" type="media"/>
          </p:nvPr>
        </p:nvSpPr>
        <p:spPr>
          <a:xfrm>
            <a:off x="343421" y="352424"/>
            <a:ext cx="11505157" cy="5454651"/>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eorgia"/>
                <a:ea typeface="Georgia"/>
                <a:cs typeface="Georgia"/>
                <a:sym typeface="Georgi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eorgia"/>
                <a:ea typeface="Georgia"/>
                <a:cs typeface="Georgia"/>
                <a:sym typeface="Georgi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eorgia"/>
                <a:ea typeface="Georgia"/>
                <a:cs typeface="Georgia"/>
                <a:sym typeface="Georgi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eorgia"/>
                <a:ea typeface="Georgia"/>
                <a:cs typeface="Georgia"/>
                <a:sym typeface="Georgia"/>
              </a:defRPr>
            </a:lvl9pPr>
          </a:lstStyle>
          <a:p/>
        </p:txBody>
      </p:sp>
      <p:sp>
        <p:nvSpPr>
          <p:cNvPr id="232" name="Google Shape;232;p41"/>
          <p:cNvSpPr/>
          <p:nvPr/>
        </p:nvSpPr>
        <p:spPr>
          <a:xfrm flipH="1" rot="5400000">
            <a:off x="1423334" y="5098656"/>
            <a:ext cx="609399" cy="2408702"/>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Georgia"/>
              <a:buNone/>
            </a:pPr>
            <a:r>
              <a:t/>
            </a:r>
            <a:endParaRPr b="0" i="0" sz="1800" u="none" cap="none" strike="noStrike">
              <a:solidFill>
                <a:schemeClr val="dk1"/>
              </a:solidFill>
              <a:latin typeface="Georgia"/>
              <a:ea typeface="Georgia"/>
              <a:cs typeface="Georgia"/>
              <a:sym typeface="Georgia"/>
            </a:endParaRPr>
          </a:p>
        </p:txBody>
      </p:sp>
      <p:sp>
        <p:nvSpPr>
          <p:cNvPr id="233" name="Google Shape;233;p41"/>
          <p:cNvSpPr/>
          <p:nvPr/>
        </p:nvSpPr>
        <p:spPr>
          <a:xfrm flipH="1" rot="5400000">
            <a:off x="-74671" y="6009354"/>
            <a:ext cx="609400" cy="587308"/>
          </a:xfrm>
          <a:prstGeom prst="rect">
            <a:avLst/>
          </a:prstGeom>
          <a:solidFill>
            <a:srgbClr val="FF5F03"/>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Georgia"/>
              <a:buNone/>
            </a:pPr>
            <a:r>
              <a:t/>
            </a:r>
            <a:endParaRPr b="0" i="0" sz="1800" u="none" cap="none" strike="noStrike">
              <a:solidFill>
                <a:srgbClr val="FF5F03"/>
              </a:solidFill>
              <a:latin typeface="Georgia"/>
              <a:ea typeface="Georgia"/>
              <a:cs typeface="Georgia"/>
              <a:sym typeface="Georgia"/>
            </a:endParaRPr>
          </a:p>
        </p:txBody>
      </p:sp>
      <p:sp>
        <p:nvSpPr>
          <p:cNvPr id="234" name="Google Shape;234;p41"/>
          <p:cNvSpPr txBox="1"/>
          <p:nvPr>
            <p:ph idx="1" type="body"/>
          </p:nvPr>
        </p:nvSpPr>
        <p:spPr>
          <a:xfrm>
            <a:off x="837466" y="6170702"/>
            <a:ext cx="1805722" cy="264615"/>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lt1"/>
              </a:buClr>
              <a:buSzPts val="1400"/>
              <a:buNone/>
              <a:defRPr b="1" i="0" sz="1400">
                <a:solidFill>
                  <a:schemeClr val="lt1"/>
                </a:solidFill>
                <a:latin typeface="Arial Black"/>
                <a:ea typeface="Arial Black"/>
                <a:cs typeface="Arial Black"/>
                <a:sym typeface="Arial Black"/>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eaker (1)">
  <p:cSld name="Speaker (1)">
    <p:spTree>
      <p:nvGrpSpPr>
        <p:cNvPr id="48" name="Shape 48"/>
        <p:cNvGrpSpPr/>
        <p:nvPr/>
      </p:nvGrpSpPr>
      <p:grpSpPr>
        <a:xfrm>
          <a:off x="0" y="0"/>
          <a:ext cx="0" cy="0"/>
          <a:chOff x="0" y="0"/>
          <a:chExt cx="0" cy="0"/>
        </a:xfrm>
      </p:grpSpPr>
      <p:pic>
        <p:nvPicPr>
          <p:cNvPr id="49" name="Google Shape;49;p24"/>
          <p:cNvPicPr preferRelativeResize="0"/>
          <p:nvPr/>
        </p:nvPicPr>
        <p:blipFill rotWithShape="1">
          <a:blip r:embed="rId2">
            <a:alphaModFix/>
          </a:blip>
          <a:srcRect b="0" l="0" r="43717" t="0"/>
          <a:stretch/>
        </p:blipFill>
        <p:spPr>
          <a:xfrm>
            <a:off x="2132831" y="1873878"/>
            <a:ext cx="3905723" cy="3901398"/>
          </a:xfrm>
          <a:prstGeom prst="ellipse">
            <a:avLst/>
          </a:prstGeom>
          <a:noFill/>
          <a:ln>
            <a:noFill/>
          </a:ln>
        </p:spPr>
      </p:pic>
      <p:pic>
        <p:nvPicPr>
          <p:cNvPr descr="University of Illinois logo in orange and blue." id="50" name="Google Shape;50;p24"/>
          <p:cNvPicPr preferRelativeResize="0"/>
          <p:nvPr/>
        </p:nvPicPr>
        <p:blipFill rotWithShape="1">
          <a:blip r:embed="rId3">
            <a:alphaModFix/>
          </a:blip>
          <a:srcRect b="0" l="0" r="0" t="0"/>
          <a:stretch/>
        </p:blipFill>
        <p:spPr>
          <a:xfrm>
            <a:off x="11439852" y="5998310"/>
            <a:ext cx="421892" cy="609400"/>
          </a:xfrm>
          <a:prstGeom prst="rect">
            <a:avLst/>
          </a:prstGeom>
          <a:noFill/>
          <a:ln>
            <a:noFill/>
          </a:ln>
        </p:spPr>
      </p:pic>
      <p:sp>
        <p:nvSpPr>
          <p:cNvPr id="51" name="Google Shape;51;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2" name="Google Shape;52;p24"/>
          <p:cNvSpPr/>
          <p:nvPr>
            <p:ph idx="2" type="pic"/>
          </p:nvPr>
        </p:nvSpPr>
        <p:spPr>
          <a:xfrm>
            <a:off x="1567705" y="1573752"/>
            <a:ext cx="4027389" cy="4027389"/>
          </a:xfrm>
          <a:prstGeom prst="ellipse">
            <a:avLst/>
          </a:prstGeom>
          <a:noFill/>
          <a:ln>
            <a:noFill/>
          </a:ln>
        </p:spPr>
      </p:sp>
      <p:sp>
        <p:nvSpPr>
          <p:cNvPr id="53" name="Google Shape;53;p24"/>
          <p:cNvSpPr txBox="1"/>
          <p:nvPr>
            <p:ph idx="1" type="body"/>
          </p:nvPr>
        </p:nvSpPr>
        <p:spPr>
          <a:xfrm>
            <a:off x="6451833" y="2931159"/>
            <a:ext cx="3597872" cy="2669982"/>
          </a:xfrm>
          <a:prstGeom prst="rect">
            <a:avLst/>
          </a:prstGeom>
          <a:noFill/>
          <a:ln>
            <a:noFill/>
          </a:ln>
        </p:spPr>
        <p:txBody>
          <a:bodyPr anchorCtr="0" anchor="t" bIns="45700" lIns="91425" spcFirstLastPara="1" rIns="91425" wrap="square" tIns="45700">
            <a:norm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24"/>
          <p:cNvSpPr txBox="1"/>
          <p:nvPr>
            <p:ph idx="3" type="body"/>
          </p:nvPr>
        </p:nvSpPr>
        <p:spPr>
          <a:xfrm>
            <a:off x="6451834" y="2258030"/>
            <a:ext cx="3597871" cy="527241"/>
          </a:xfrm>
          <a:prstGeom prst="rect">
            <a:avLst/>
          </a:prstGeom>
          <a:solidFill>
            <a:srgbClr val="FF5F03"/>
          </a:solid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12284B"/>
              </a:buClr>
              <a:buSzPts val="2800"/>
              <a:buNone/>
              <a:defRPr b="1" i="1" sz="2800">
                <a:solidFill>
                  <a:srgbClr val="12284B"/>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24"/>
          <p:cNvSpPr txBox="1"/>
          <p:nvPr>
            <p:ph type="title"/>
          </p:nvPr>
        </p:nvSpPr>
        <p:spPr>
          <a:xfrm>
            <a:off x="838200" y="734889"/>
            <a:ext cx="10515590" cy="59909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2284B"/>
              </a:buClr>
              <a:buSzPts val="4400"/>
              <a:buFont typeface="Arial Black"/>
              <a:buNone/>
              <a:defRPr>
                <a:solidFill>
                  <a:srgbClr val="12284B"/>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56" name="Google Shape;56;p24"/>
          <p:cNvPicPr preferRelativeResize="0"/>
          <p:nvPr/>
        </p:nvPicPr>
        <p:blipFill rotWithShape="1">
          <a:blip r:embed="rId4">
            <a:alphaModFix/>
          </a:blip>
          <a:srcRect b="0" l="0" r="0" t="0"/>
          <a:stretch/>
        </p:blipFill>
        <p:spPr>
          <a:xfrm rot="-5400000">
            <a:off x="10799897" y="222680"/>
            <a:ext cx="1701802" cy="512521"/>
          </a:xfrm>
          <a:prstGeom prst="rect">
            <a:avLst/>
          </a:prstGeom>
          <a:noFill/>
          <a:ln>
            <a:noFill/>
          </a:ln>
        </p:spPr>
      </p:pic>
      <p:sp>
        <p:nvSpPr>
          <p:cNvPr id="57" name="Google Shape;57;p24"/>
          <p:cNvSpPr/>
          <p:nvPr/>
        </p:nvSpPr>
        <p:spPr>
          <a:xfrm flipH="1" rot="5400000">
            <a:off x="1423334" y="5098656"/>
            <a:ext cx="609399" cy="2408702"/>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Georgia"/>
              <a:buNone/>
            </a:pPr>
            <a:r>
              <a:t/>
            </a:r>
            <a:endParaRPr b="0" i="0" sz="1800" u="none" cap="none" strike="noStrike">
              <a:solidFill>
                <a:schemeClr val="dk1"/>
              </a:solidFill>
              <a:latin typeface="Georgia"/>
              <a:ea typeface="Georgia"/>
              <a:cs typeface="Georgia"/>
              <a:sym typeface="Georgia"/>
            </a:endParaRPr>
          </a:p>
        </p:txBody>
      </p:sp>
      <p:sp>
        <p:nvSpPr>
          <p:cNvPr id="58" name="Google Shape;58;p24"/>
          <p:cNvSpPr/>
          <p:nvPr/>
        </p:nvSpPr>
        <p:spPr>
          <a:xfrm flipH="1" rot="5400000">
            <a:off x="-74671" y="6009354"/>
            <a:ext cx="609400" cy="587308"/>
          </a:xfrm>
          <a:prstGeom prst="rect">
            <a:avLst/>
          </a:prstGeom>
          <a:solidFill>
            <a:srgbClr val="FF5F03"/>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Georgia"/>
              <a:buNone/>
            </a:pPr>
            <a:r>
              <a:t/>
            </a:r>
            <a:endParaRPr b="0" i="0" sz="1800" u="none" cap="none" strike="noStrike">
              <a:solidFill>
                <a:srgbClr val="FF5F03"/>
              </a:solidFill>
              <a:latin typeface="Georgia"/>
              <a:ea typeface="Georgia"/>
              <a:cs typeface="Georgia"/>
              <a:sym typeface="Georgia"/>
            </a:endParaRPr>
          </a:p>
        </p:txBody>
      </p:sp>
      <p:sp>
        <p:nvSpPr>
          <p:cNvPr id="59" name="Google Shape;59;p24"/>
          <p:cNvSpPr txBox="1"/>
          <p:nvPr>
            <p:ph idx="4" type="body"/>
          </p:nvPr>
        </p:nvSpPr>
        <p:spPr>
          <a:xfrm>
            <a:off x="837466" y="6170702"/>
            <a:ext cx="1805722" cy="264615"/>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lt1"/>
              </a:buClr>
              <a:buSzPts val="1400"/>
              <a:buNone/>
              <a:defRPr b="1" i="0" sz="1400">
                <a:solidFill>
                  <a:schemeClr val="lt1"/>
                </a:solidFill>
                <a:latin typeface="Arial Black"/>
                <a:ea typeface="Arial Black"/>
                <a:cs typeface="Arial Black"/>
                <a:sym typeface="Arial Black"/>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eakers (2)">
  <p:cSld name="Speakers (2)">
    <p:spTree>
      <p:nvGrpSpPr>
        <p:cNvPr id="60" name="Shape 60"/>
        <p:cNvGrpSpPr/>
        <p:nvPr/>
      </p:nvGrpSpPr>
      <p:grpSpPr>
        <a:xfrm>
          <a:off x="0" y="0"/>
          <a:ext cx="0" cy="0"/>
          <a:chOff x="0" y="0"/>
          <a:chExt cx="0" cy="0"/>
        </a:xfrm>
      </p:grpSpPr>
      <p:pic>
        <p:nvPicPr>
          <p:cNvPr id="61" name="Google Shape;61;p25"/>
          <p:cNvPicPr preferRelativeResize="0"/>
          <p:nvPr/>
        </p:nvPicPr>
        <p:blipFill rotWithShape="1">
          <a:blip r:embed="rId2">
            <a:alphaModFix/>
          </a:blip>
          <a:srcRect b="0" l="0" r="43717" t="0"/>
          <a:stretch/>
        </p:blipFill>
        <p:spPr>
          <a:xfrm>
            <a:off x="2499169" y="2062736"/>
            <a:ext cx="2805525" cy="2802418"/>
          </a:xfrm>
          <a:prstGeom prst="ellipse">
            <a:avLst/>
          </a:prstGeom>
          <a:noFill/>
          <a:ln>
            <a:noFill/>
          </a:ln>
        </p:spPr>
      </p:pic>
      <p:pic>
        <p:nvPicPr>
          <p:cNvPr descr="University of Illinois logo in orange and blue." id="62" name="Google Shape;62;p25"/>
          <p:cNvPicPr preferRelativeResize="0"/>
          <p:nvPr/>
        </p:nvPicPr>
        <p:blipFill rotWithShape="1">
          <a:blip r:embed="rId3">
            <a:alphaModFix/>
          </a:blip>
          <a:srcRect b="0" l="0" r="0" t="0"/>
          <a:stretch/>
        </p:blipFill>
        <p:spPr>
          <a:xfrm>
            <a:off x="11439852" y="5998310"/>
            <a:ext cx="421892" cy="609400"/>
          </a:xfrm>
          <a:prstGeom prst="rect">
            <a:avLst/>
          </a:prstGeom>
          <a:noFill/>
          <a:ln>
            <a:noFill/>
          </a:ln>
        </p:spPr>
      </p:pic>
      <p:sp>
        <p:nvSpPr>
          <p:cNvPr id="63" name="Google Shape;6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4" name="Google Shape;64;p25"/>
          <p:cNvSpPr/>
          <p:nvPr>
            <p:ph idx="2" type="pic"/>
          </p:nvPr>
        </p:nvSpPr>
        <p:spPr>
          <a:xfrm>
            <a:off x="1934043" y="1762610"/>
            <a:ext cx="2892919" cy="2892919"/>
          </a:xfrm>
          <a:prstGeom prst="ellipse">
            <a:avLst/>
          </a:prstGeom>
          <a:noFill/>
          <a:ln>
            <a:noFill/>
          </a:ln>
        </p:spPr>
      </p:sp>
      <p:sp>
        <p:nvSpPr>
          <p:cNvPr id="65" name="Google Shape;65;p25"/>
          <p:cNvSpPr txBox="1"/>
          <p:nvPr>
            <p:ph type="title"/>
          </p:nvPr>
        </p:nvSpPr>
        <p:spPr>
          <a:xfrm>
            <a:off x="838200" y="734889"/>
            <a:ext cx="10515590" cy="59909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2284B"/>
              </a:buClr>
              <a:buSzPts val="4400"/>
              <a:buFont typeface="Arial Black"/>
              <a:buNone/>
              <a:defRPr>
                <a:solidFill>
                  <a:srgbClr val="12284B"/>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66" name="Google Shape;66;p25"/>
          <p:cNvPicPr preferRelativeResize="0"/>
          <p:nvPr/>
        </p:nvPicPr>
        <p:blipFill rotWithShape="1">
          <a:blip r:embed="rId2">
            <a:alphaModFix/>
          </a:blip>
          <a:srcRect b="0" l="0" r="43717" t="0"/>
          <a:stretch/>
        </p:blipFill>
        <p:spPr>
          <a:xfrm>
            <a:off x="6887307" y="2062736"/>
            <a:ext cx="2805525" cy="2802418"/>
          </a:xfrm>
          <a:prstGeom prst="ellipse">
            <a:avLst/>
          </a:prstGeom>
          <a:noFill/>
          <a:ln>
            <a:noFill/>
          </a:ln>
        </p:spPr>
      </p:pic>
      <p:sp>
        <p:nvSpPr>
          <p:cNvPr id="67" name="Google Shape;67;p25"/>
          <p:cNvSpPr/>
          <p:nvPr>
            <p:ph idx="3" type="pic"/>
          </p:nvPr>
        </p:nvSpPr>
        <p:spPr>
          <a:xfrm>
            <a:off x="6322181" y="1762610"/>
            <a:ext cx="2892919" cy="2892919"/>
          </a:xfrm>
          <a:prstGeom prst="ellipse">
            <a:avLst/>
          </a:prstGeom>
          <a:noFill/>
          <a:ln>
            <a:noFill/>
          </a:ln>
        </p:spPr>
      </p:sp>
      <p:sp>
        <p:nvSpPr>
          <p:cNvPr id="68" name="Google Shape;68;p25"/>
          <p:cNvSpPr txBox="1"/>
          <p:nvPr>
            <p:ph idx="1" type="body"/>
          </p:nvPr>
        </p:nvSpPr>
        <p:spPr>
          <a:xfrm>
            <a:off x="6605784" y="5084153"/>
            <a:ext cx="2892919" cy="476781"/>
          </a:xfrm>
          <a:prstGeom prst="rect">
            <a:avLst/>
          </a:prstGeom>
          <a:solidFill>
            <a:srgbClr val="FF5F03"/>
          </a:solid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12284B"/>
              </a:buClr>
              <a:buSzPts val="2000"/>
              <a:buNone/>
              <a:defRPr b="1" i="1" sz="2000">
                <a:solidFill>
                  <a:srgbClr val="12284B"/>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25"/>
          <p:cNvSpPr txBox="1"/>
          <p:nvPr>
            <p:ph idx="4" type="body"/>
          </p:nvPr>
        </p:nvSpPr>
        <p:spPr>
          <a:xfrm>
            <a:off x="2134940" y="5084153"/>
            <a:ext cx="2892919" cy="476781"/>
          </a:xfrm>
          <a:prstGeom prst="rect">
            <a:avLst/>
          </a:prstGeom>
          <a:solidFill>
            <a:srgbClr val="FF5F03"/>
          </a:solid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12284B"/>
              </a:buClr>
              <a:buSzPts val="2000"/>
              <a:buNone/>
              <a:defRPr b="1" i="1" sz="2000">
                <a:solidFill>
                  <a:srgbClr val="12284B"/>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70" name="Google Shape;70;p25"/>
          <p:cNvPicPr preferRelativeResize="0"/>
          <p:nvPr/>
        </p:nvPicPr>
        <p:blipFill rotWithShape="1">
          <a:blip r:embed="rId4">
            <a:alphaModFix/>
          </a:blip>
          <a:srcRect b="0" l="0" r="0" t="0"/>
          <a:stretch/>
        </p:blipFill>
        <p:spPr>
          <a:xfrm rot="-5400000">
            <a:off x="10799897" y="222680"/>
            <a:ext cx="1701802" cy="512521"/>
          </a:xfrm>
          <a:prstGeom prst="rect">
            <a:avLst/>
          </a:prstGeom>
          <a:noFill/>
          <a:ln>
            <a:noFill/>
          </a:ln>
        </p:spPr>
      </p:pic>
      <p:sp>
        <p:nvSpPr>
          <p:cNvPr id="71" name="Google Shape;71;p25"/>
          <p:cNvSpPr/>
          <p:nvPr/>
        </p:nvSpPr>
        <p:spPr>
          <a:xfrm flipH="1" rot="5400000">
            <a:off x="1423334" y="5098656"/>
            <a:ext cx="609399" cy="2408702"/>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Georgia"/>
              <a:buNone/>
            </a:pPr>
            <a:r>
              <a:t/>
            </a:r>
            <a:endParaRPr b="0" i="0" sz="1800" u="none" cap="none" strike="noStrike">
              <a:solidFill>
                <a:schemeClr val="dk1"/>
              </a:solidFill>
              <a:latin typeface="Georgia"/>
              <a:ea typeface="Georgia"/>
              <a:cs typeface="Georgia"/>
              <a:sym typeface="Georgia"/>
            </a:endParaRPr>
          </a:p>
        </p:txBody>
      </p:sp>
      <p:sp>
        <p:nvSpPr>
          <p:cNvPr id="72" name="Google Shape;72;p25"/>
          <p:cNvSpPr/>
          <p:nvPr/>
        </p:nvSpPr>
        <p:spPr>
          <a:xfrm flipH="1" rot="5400000">
            <a:off x="-74671" y="6009354"/>
            <a:ext cx="609400" cy="587308"/>
          </a:xfrm>
          <a:prstGeom prst="rect">
            <a:avLst/>
          </a:prstGeom>
          <a:solidFill>
            <a:srgbClr val="FF5F03"/>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Georgia"/>
              <a:buNone/>
            </a:pPr>
            <a:r>
              <a:t/>
            </a:r>
            <a:endParaRPr b="0" i="0" sz="1800" u="none" cap="none" strike="noStrike">
              <a:solidFill>
                <a:srgbClr val="FF5F03"/>
              </a:solidFill>
              <a:latin typeface="Georgia"/>
              <a:ea typeface="Georgia"/>
              <a:cs typeface="Georgia"/>
              <a:sym typeface="Georgia"/>
            </a:endParaRPr>
          </a:p>
        </p:txBody>
      </p:sp>
      <p:sp>
        <p:nvSpPr>
          <p:cNvPr id="73" name="Google Shape;73;p25"/>
          <p:cNvSpPr txBox="1"/>
          <p:nvPr>
            <p:ph idx="5" type="body"/>
          </p:nvPr>
        </p:nvSpPr>
        <p:spPr>
          <a:xfrm>
            <a:off x="837466" y="6170702"/>
            <a:ext cx="1805722" cy="264615"/>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lt1"/>
              </a:buClr>
              <a:buSzPts val="1400"/>
              <a:buNone/>
              <a:defRPr b="1" i="0" sz="1400">
                <a:solidFill>
                  <a:schemeClr val="lt1"/>
                </a:solidFill>
                <a:latin typeface="Arial Black"/>
                <a:ea typeface="Arial Black"/>
                <a:cs typeface="Arial Black"/>
                <a:sym typeface="Arial Black"/>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p:cSld name="Title and Content (1)">
    <p:spTree>
      <p:nvGrpSpPr>
        <p:cNvPr id="74" name="Shape 74"/>
        <p:cNvGrpSpPr/>
        <p:nvPr/>
      </p:nvGrpSpPr>
      <p:grpSpPr>
        <a:xfrm>
          <a:off x="0" y="0"/>
          <a:ext cx="0" cy="0"/>
          <a:chOff x="0" y="0"/>
          <a:chExt cx="0" cy="0"/>
        </a:xfrm>
      </p:grpSpPr>
      <p:pic>
        <p:nvPicPr>
          <p:cNvPr id="75" name="Google Shape;75;p26"/>
          <p:cNvPicPr preferRelativeResize="0"/>
          <p:nvPr/>
        </p:nvPicPr>
        <p:blipFill rotWithShape="1">
          <a:blip r:embed="rId2">
            <a:alphaModFix/>
          </a:blip>
          <a:srcRect b="0" l="0" r="43717" t="0"/>
          <a:stretch/>
        </p:blipFill>
        <p:spPr>
          <a:xfrm>
            <a:off x="10338297" y="-1623057"/>
            <a:ext cx="3523064" cy="3519163"/>
          </a:xfrm>
          <a:prstGeom prst="ellipse">
            <a:avLst/>
          </a:prstGeom>
          <a:noFill/>
          <a:ln>
            <a:noFill/>
          </a:ln>
        </p:spPr>
      </p:pic>
      <p:sp>
        <p:nvSpPr>
          <p:cNvPr id="76" name="Google Shape;76;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University of Illinois logo in orange and blue." id="77" name="Google Shape;77;p26"/>
          <p:cNvPicPr preferRelativeResize="0"/>
          <p:nvPr/>
        </p:nvPicPr>
        <p:blipFill rotWithShape="1">
          <a:blip r:embed="rId3">
            <a:alphaModFix/>
          </a:blip>
          <a:srcRect b="0" l="0" r="0" t="0"/>
          <a:stretch/>
        </p:blipFill>
        <p:spPr>
          <a:xfrm>
            <a:off x="11439852" y="5998310"/>
            <a:ext cx="421892" cy="609400"/>
          </a:xfrm>
          <a:prstGeom prst="rect">
            <a:avLst/>
          </a:prstGeom>
          <a:noFill/>
          <a:ln>
            <a:noFill/>
          </a:ln>
        </p:spPr>
      </p:pic>
      <p:sp>
        <p:nvSpPr>
          <p:cNvPr id="78" name="Google Shape;78;p26"/>
          <p:cNvSpPr txBox="1"/>
          <p:nvPr>
            <p:ph idx="1" type="body"/>
          </p:nvPr>
        </p:nvSpPr>
        <p:spPr>
          <a:xfrm>
            <a:off x="838200" y="1546361"/>
            <a:ext cx="10515600" cy="416797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26"/>
          <p:cNvSpPr txBox="1"/>
          <p:nvPr>
            <p:ph type="title"/>
          </p:nvPr>
        </p:nvSpPr>
        <p:spPr>
          <a:xfrm>
            <a:off x="838200" y="734889"/>
            <a:ext cx="10515590" cy="59909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2284B"/>
              </a:buClr>
              <a:buSzPts val="4400"/>
              <a:buFont typeface="Arial Black"/>
              <a:buNone/>
              <a:defRPr>
                <a:solidFill>
                  <a:srgbClr val="12284B"/>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6"/>
          <p:cNvSpPr txBox="1"/>
          <p:nvPr>
            <p:ph idx="2" type="body"/>
          </p:nvPr>
        </p:nvSpPr>
        <p:spPr>
          <a:xfrm>
            <a:off x="838201" y="257898"/>
            <a:ext cx="1805722" cy="264615"/>
          </a:xfrm>
          <a:prstGeom prst="rect">
            <a:avLst/>
          </a:prstGeom>
          <a:solidFill>
            <a:srgbClr val="FF5F03"/>
          </a:solid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2284B"/>
              </a:buClr>
              <a:buSzPts val="1400"/>
              <a:buNone/>
              <a:defRPr b="1" i="1" sz="1400">
                <a:solidFill>
                  <a:srgbClr val="12284B"/>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6"/>
          <p:cNvSpPr/>
          <p:nvPr/>
        </p:nvSpPr>
        <p:spPr>
          <a:xfrm flipH="1" rot="5400000">
            <a:off x="1423334" y="5098656"/>
            <a:ext cx="609399" cy="2408702"/>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Georgia"/>
              <a:buNone/>
            </a:pPr>
            <a:r>
              <a:t/>
            </a:r>
            <a:endParaRPr b="0" i="0" sz="1800" u="none" cap="none" strike="noStrike">
              <a:solidFill>
                <a:schemeClr val="dk1"/>
              </a:solidFill>
              <a:latin typeface="Georgia"/>
              <a:ea typeface="Georgia"/>
              <a:cs typeface="Georgia"/>
              <a:sym typeface="Georgia"/>
            </a:endParaRPr>
          </a:p>
        </p:txBody>
      </p:sp>
      <p:sp>
        <p:nvSpPr>
          <p:cNvPr id="82" name="Google Shape;82;p26"/>
          <p:cNvSpPr/>
          <p:nvPr/>
        </p:nvSpPr>
        <p:spPr>
          <a:xfrm flipH="1" rot="5400000">
            <a:off x="-74671" y="6009354"/>
            <a:ext cx="609400" cy="587308"/>
          </a:xfrm>
          <a:prstGeom prst="rect">
            <a:avLst/>
          </a:prstGeom>
          <a:solidFill>
            <a:srgbClr val="FF5F03"/>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Georgia"/>
              <a:buNone/>
            </a:pPr>
            <a:r>
              <a:t/>
            </a:r>
            <a:endParaRPr b="0" i="0" sz="1800" u="none" cap="none" strike="noStrike">
              <a:solidFill>
                <a:srgbClr val="FF5F03"/>
              </a:solidFill>
              <a:latin typeface="Georgia"/>
              <a:ea typeface="Georgia"/>
              <a:cs typeface="Georgia"/>
              <a:sym typeface="Georgia"/>
            </a:endParaRPr>
          </a:p>
        </p:txBody>
      </p:sp>
      <p:sp>
        <p:nvSpPr>
          <p:cNvPr id="83" name="Google Shape;83;p26"/>
          <p:cNvSpPr txBox="1"/>
          <p:nvPr>
            <p:ph idx="3" type="body"/>
          </p:nvPr>
        </p:nvSpPr>
        <p:spPr>
          <a:xfrm>
            <a:off x="837466" y="6170702"/>
            <a:ext cx="1805722" cy="264615"/>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lt1"/>
              </a:buClr>
              <a:buSzPts val="1400"/>
              <a:buNone/>
              <a:defRPr b="1" i="0" sz="1400">
                <a:solidFill>
                  <a:schemeClr val="lt1"/>
                </a:solidFill>
                <a:latin typeface="Arial Black"/>
                <a:ea typeface="Arial Black"/>
                <a:cs typeface="Arial Black"/>
                <a:sym typeface="Arial Black"/>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2)">
  <p:cSld name="Title and Content (2)">
    <p:spTree>
      <p:nvGrpSpPr>
        <p:cNvPr id="84" name="Shape 84"/>
        <p:cNvGrpSpPr/>
        <p:nvPr/>
      </p:nvGrpSpPr>
      <p:grpSpPr>
        <a:xfrm>
          <a:off x="0" y="0"/>
          <a:ext cx="0" cy="0"/>
          <a:chOff x="0" y="0"/>
          <a:chExt cx="0" cy="0"/>
        </a:xfrm>
      </p:grpSpPr>
      <p:sp>
        <p:nvSpPr>
          <p:cNvPr id="85" name="Google Shape;85;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University of Illinois logo in orange and blue." id="86" name="Google Shape;86;p27"/>
          <p:cNvPicPr preferRelativeResize="0"/>
          <p:nvPr/>
        </p:nvPicPr>
        <p:blipFill rotWithShape="1">
          <a:blip r:embed="rId2">
            <a:alphaModFix/>
          </a:blip>
          <a:srcRect b="0" l="0" r="0" t="0"/>
          <a:stretch/>
        </p:blipFill>
        <p:spPr>
          <a:xfrm>
            <a:off x="11439852" y="5998310"/>
            <a:ext cx="421892" cy="609400"/>
          </a:xfrm>
          <a:prstGeom prst="rect">
            <a:avLst/>
          </a:prstGeom>
          <a:noFill/>
          <a:ln>
            <a:noFill/>
          </a:ln>
        </p:spPr>
      </p:pic>
      <p:sp>
        <p:nvSpPr>
          <p:cNvPr id="87" name="Google Shape;87;p27"/>
          <p:cNvSpPr txBox="1"/>
          <p:nvPr>
            <p:ph idx="1" type="body"/>
          </p:nvPr>
        </p:nvSpPr>
        <p:spPr>
          <a:xfrm>
            <a:off x="838200" y="1546361"/>
            <a:ext cx="10515600" cy="416797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27"/>
          <p:cNvSpPr txBox="1"/>
          <p:nvPr>
            <p:ph type="title"/>
          </p:nvPr>
        </p:nvSpPr>
        <p:spPr>
          <a:xfrm>
            <a:off x="838200" y="734889"/>
            <a:ext cx="10515590" cy="59909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2284B"/>
              </a:buClr>
              <a:buSzPts val="4400"/>
              <a:buFont typeface="Arial Black"/>
              <a:buNone/>
              <a:defRPr>
                <a:solidFill>
                  <a:srgbClr val="12284B"/>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27"/>
          <p:cNvSpPr txBox="1"/>
          <p:nvPr>
            <p:ph idx="2" type="body"/>
          </p:nvPr>
        </p:nvSpPr>
        <p:spPr>
          <a:xfrm>
            <a:off x="838201" y="257898"/>
            <a:ext cx="1805722" cy="264615"/>
          </a:xfrm>
          <a:prstGeom prst="rect">
            <a:avLst/>
          </a:prstGeom>
          <a:solidFill>
            <a:srgbClr val="FF5F03"/>
          </a:solid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12284B"/>
              </a:buClr>
              <a:buSzPts val="1400"/>
              <a:buNone/>
              <a:defRPr b="1" i="1" sz="1400">
                <a:solidFill>
                  <a:srgbClr val="12284B"/>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A red snake on a black background&#10;&#10;Description automatically generated" id="90" name="Google Shape;90;p27"/>
          <p:cNvPicPr preferRelativeResize="0"/>
          <p:nvPr/>
        </p:nvPicPr>
        <p:blipFill rotWithShape="1">
          <a:blip r:embed="rId3">
            <a:alphaModFix/>
          </a:blip>
          <a:srcRect b="0" l="0" r="0" t="0"/>
          <a:stretch/>
        </p:blipFill>
        <p:spPr>
          <a:xfrm rot="-1381444">
            <a:off x="9358629" y="-1352682"/>
            <a:ext cx="3382748" cy="4514052"/>
          </a:xfrm>
          <a:prstGeom prst="rect">
            <a:avLst/>
          </a:prstGeom>
          <a:noFill/>
          <a:ln>
            <a:noFill/>
          </a:ln>
        </p:spPr>
      </p:pic>
      <p:sp>
        <p:nvSpPr>
          <p:cNvPr id="91" name="Google Shape;91;p27"/>
          <p:cNvSpPr/>
          <p:nvPr/>
        </p:nvSpPr>
        <p:spPr>
          <a:xfrm flipH="1" rot="5400000">
            <a:off x="1423334" y="5098656"/>
            <a:ext cx="609399" cy="2408702"/>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Georgia"/>
              <a:buNone/>
            </a:pPr>
            <a:r>
              <a:t/>
            </a:r>
            <a:endParaRPr b="0" i="0" sz="1800" u="none" cap="none" strike="noStrike">
              <a:solidFill>
                <a:schemeClr val="dk1"/>
              </a:solidFill>
              <a:latin typeface="Georgia"/>
              <a:ea typeface="Georgia"/>
              <a:cs typeface="Georgia"/>
              <a:sym typeface="Georgia"/>
            </a:endParaRPr>
          </a:p>
        </p:txBody>
      </p:sp>
      <p:sp>
        <p:nvSpPr>
          <p:cNvPr id="92" name="Google Shape;92;p27"/>
          <p:cNvSpPr/>
          <p:nvPr/>
        </p:nvSpPr>
        <p:spPr>
          <a:xfrm flipH="1" rot="5400000">
            <a:off x="-74671" y="6009354"/>
            <a:ext cx="609400" cy="587308"/>
          </a:xfrm>
          <a:prstGeom prst="rect">
            <a:avLst/>
          </a:prstGeom>
          <a:solidFill>
            <a:srgbClr val="FF5F03"/>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Georgia"/>
              <a:buNone/>
            </a:pPr>
            <a:r>
              <a:t/>
            </a:r>
            <a:endParaRPr b="0" i="0" sz="1800" u="none" cap="none" strike="noStrike">
              <a:solidFill>
                <a:srgbClr val="FF5F03"/>
              </a:solidFill>
              <a:latin typeface="Georgia"/>
              <a:ea typeface="Georgia"/>
              <a:cs typeface="Georgia"/>
              <a:sym typeface="Georgia"/>
            </a:endParaRPr>
          </a:p>
        </p:txBody>
      </p:sp>
      <p:sp>
        <p:nvSpPr>
          <p:cNvPr id="93" name="Google Shape;93;p27"/>
          <p:cNvSpPr txBox="1"/>
          <p:nvPr>
            <p:ph idx="3" type="body"/>
          </p:nvPr>
        </p:nvSpPr>
        <p:spPr>
          <a:xfrm>
            <a:off x="837466" y="6170702"/>
            <a:ext cx="1805722" cy="264615"/>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lt1"/>
              </a:buClr>
              <a:buSzPts val="1400"/>
              <a:buNone/>
              <a:defRPr b="1" i="0" sz="1400">
                <a:solidFill>
                  <a:schemeClr val="lt1"/>
                </a:solidFill>
                <a:latin typeface="Arial Black"/>
                <a:ea typeface="Arial Black"/>
                <a:cs typeface="Arial Black"/>
                <a:sym typeface="Arial Black"/>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3)">
  <p:cSld name="Title and Content (3)">
    <p:spTree>
      <p:nvGrpSpPr>
        <p:cNvPr id="94" name="Shape 94"/>
        <p:cNvGrpSpPr/>
        <p:nvPr/>
      </p:nvGrpSpPr>
      <p:grpSpPr>
        <a:xfrm>
          <a:off x="0" y="0"/>
          <a:ext cx="0" cy="0"/>
          <a:chOff x="0" y="0"/>
          <a:chExt cx="0" cy="0"/>
        </a:xfrm>
      </p:grpSpPr>
      <p:pic>
        <p:nvPicPr>
          <p:cNvPr id="95" name="Google Shape;95;p28"/>
          <p:cNvPicPr preferRelativeResize="0"/>
          <p:nvPr/>
        </p:nvPicPr>
        <p:blipFill rotWithShape="1">
          <a:blip r:embed="rId2">
            <a:alphaModFix/>
          </a:blip>
          <a:srcRect b="0" l="0" r="43717" t="0"/>
          <a:stretch/>
        </p:blipFill>
        <p:spPr>
          <a:xfrm>
            <a:off x="1647526" y="5714333"/>
            <a:ext cx="3523064" cy="3519163"/>
          </a:xfrm>
          <a:prstGeom prst="ellipse">
            <a:avLst/>
          </a:prstGeom>
          <a:noFill/>
          <a:ln>
            <a:noFill/>
          </a:ln>
        </p:spPr>
      </p:pic>
      <p:sp>
        <p:nvSpPr>
          <p:cNvPr id="96" name="Google Shape;96;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University of Illinois logo in orange and blue." id="97" name="Google Shape;97;p28"/>
          <p:cNvPicPr preferRelativeResize="0"/>
          <p:nvPr/>
        </p:nvPicPr>
        <p:blipFill rotWithShape="1">
          <a:blip r:embed="rId3">
            <a:alphaModFix/>
          </a:blip>
          <a:srcRect b="0" l="0" r="0" t="0"/>
          <a:stretch/>
        </p:blipFill>
        <p:spPr>
          <a:xfrm>
            <a:off x="11439852" y="5998310"/>
            <a:ext cx="421892" cy="609400"/>
          </a:xfrm>
          <a:prstGeom prst="rect">
            <a:avLst/>
          </a:prstGeom>
          <a:noFill/>
          <a:ln>
            <a:noFill/>
          </a:ln>
        </p:spPr>
      </p:pic>
      <p:sp>
        <p:nvSpPr>
          <p:cNvPr id="98" name="Google Shape;98;p28"/>
          <p:cNvSpPr txBox="1"/>
          <p:nvPr>
            <p:ph idx="1" type="body"/>
          </p:nvPr>
        </p:nvSpPr>
        <p:spPr>
          <a:xfrm>
            <a:off x="838200" y="1546361"/>
            <a:ext cx="10515600" cy="416797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9" name="Google Shape;99;p28"/>
          <p:cNvSpPr txBox="1"/>
          <p:nvPr>
            <p:ph type="title"/>
          </p:nvPr>
        </p:nvSpPr>
        <p:spPr>
          <a:xfrm>
            <a:off x="838200" y="734889"/>
            <a:ext cx="10515590" cy="59909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2284B"/>
              </a:buClr>
              <a:buSzPts val="4400"/>
              <a:buFont typeface="Arial Black"/>
              <a:buNone/>
              <a:defRPr>
                <a:solidFill>
                  <a:srgbClr val="12284B"/>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28"/>
          <p:cNvSpPr txBox="1"/>
          <p:nvPr>
            <p:ph idx="2" type="body"/>
          </p:nvPr>
        </p:nvSpPr>
        <p:spPr>
          <a:xfrm>
            <a:off x="838201" y="257898"/>
            <a:ext cx="1805722" cy="264615"/>
          </a:xfrm>
          <a:prstGeom prst="rect">
            <a:avLst/>
          </a:prstGeom>
          <a:solidFill>
            <a:srgbClr val="FF5F03"/>
          </a:solid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2284B"/>
              </a:buClr>
              <a:buSzPts val="1400"/>
              <a:buNone/>
              <a:defRPr b="1" i="1" sz="1400">
                <a:solidFill>
                  <a:srgbClr val="12284B"/>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1" name="Google Shape;101;p28"/>
          <p:cNvSpPr/>
          <p:nvPr/>
        </p:nvSpPr>
        <p:spPr>
          <a:xfrm flipH="1" rot="5400000">
            <a:off x="1423334" y="5098656"/>
            <a:ext cx="609399" cy="2408702"/>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Georgia"/>
              <a:buNone/>
            </a:pPr>
            <a:r>
              <a:t/>
            </a:r>
            <a:endParaRPr b="0" i="0" sz="1800" u="none" cap="none" strike="noStrike">
              <a:solidFill>
                <a:schemeClr val="dk1"/>
              </a:solidFill>
              <a:latin typeface="Georgia"/>
              <a:ea typeface="Georgia"/>
              <a:cs typeface="Georgia"/>
              <a:sym typeface="Georgia"/>
            </a:endParaRPr>
          </a:p>
        </p:txBody>
      </p:sp>
      <p:sp>
        <p:nvSpPr>
          <p:cNvPr id="102" name="Google Shape;102;p28"/>
          <p:cNvSpPr/>
          <p:nvPr/>
        </p:nvSpPr>
        <p:spPr>
          <a:xfrm flipH="1" rot="5400000">
            <a:off x="-74671" y="6009354"/>
            <a:ext cx="609400" cy="587308"/>
          </a:xfrm>
          <a:prstGeom prst="rect">
            <a:avLst/>
          </a:prstGeom>
          <a:solidFill>
            <a:srgbClr val="FF5F03"/>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Georgia"/>
              <a:buNone/>
            </a:pPr>
            <a:r>
              <a:t/>
            </a:r>
            <a:endParaRPr b="0" i="0" sz="1800" u="none" cap="none" strike="noStrike">
              <a:solidFill>
                <a:srgbClr val="FF5F03"/>
              </a:solidFill>
              <a:latin typeface="Georgia"/>
              <a:ea typeface="Georgia"/>
              <a:cs typeface="Georgia"/>
              <a:sym typeface="Georgia"/>
            </a:endParaRPr>
          </a:p>
        </p:txBody>
      </p:sp>
      <p:sp>
        <p:nvSpPr>
          <p:cNvPr id="103" name="Google Shape;103;p28"/>
          <p:cNvSpPr txBox="1"/>
          <p:nvPr>
            <p:ph idx="3" type="body"/>
          </p:nvPr>
        </p:nvSpPr>
        <p:spPr>
          <a:xfrm>
            <a:off x="837466" y="6170702"/>
            <a:ext cx="1805722" cy="264615"/>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lt1"/>
              </a:buClr>
              <a:buSzPts val="1400"/>
              <a:buNone/>
              <a:defRPr b="1" i="0" sz="1400">
                <a:solidFill>
                  <a:schemeClr val="lt1"/>
                </a:solidFill>
                <a:latin typeface="Arial Black"/>
                <a:ea typeface="Arial Black"/>
                <a:cs typeface="Arial Black"/>
                <a:sym typeface="Arial Black"/>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2 Columns">
  <p:cSld name="Title and 2 Columns">
    <p:spTree>
      <p:nvGrpSpPr>
        <p:cNvPr id="104" name="Shape 104"/>
        <p:cNvGrpSpPr/>
        <p:nvPr/>
      </p:nvGrpSpPr>
      <p:grpSpPr>
        <a:xfrm>
          <a:off x="0" y="0"/>
          <a:ext cx="0" cy="0"/>
          <a:chOff x="0" y="0"/>
          <a:chExt cx="0" cy="0"/>
        </a:xfrm>
      </p:grpSpPr>
      <p:pic>
        <p:nvPicPr>
          <p:cNvPr id="105" name="Google Shape;105;p29"/>
          <p:cNvPicPr preferRelativeResize="0"/>
          <p:nvPr/>
        </p:nvPicPr>
        <p:blipFill rotWithShape="1">
          <a:blip r:embed="rId2">
            <a:alphaModFix/>
          </a:blip>
          <a:srcRect b="0" l="0" r="43717" t="0"/>
          <a:stretch/>
        </p:blipFill>
        <p:spPr>
          <a:xfrm>
            <a:off x="-2687315" y="3763578"/>
            <a:ext cx="3523064" cy="3519163"/>
          </a:xfrm>
          <a:prstGeom prst="ellipse">
            <a:avLst/>
          </a:prstGeom>
          <a:noFill/>
          <a:ln>
            <a:noFill/>
          </a:ln>
        </p:spPr>
      </p:pic>
      <p:sp>
        <p:nvSpPr>
          <p:cNvPr id="106" name="Google Shape;106;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University of Illinois logo in orange and blue." id="107" name="Google Shape;107;p29"/>
          <p:cNvPicPr preferRelativeResize="0"/>
          <p:nvPr/>
        </p:nvPicPr>
        <p:blipFill rotWithShape="1">
          <a:blip r:embed="rId3">
            <a:alphaModFix/>
          </a:blip>
          <a:srcRect b="0" l="0" r="0" t="0"/>
          <a:stretch/>
        </p:blipFill>
        <p:spPr>
          <a:xfrm>
            <a:off x="11439852" y="5998310"/>
            <a:ext cx="421892" cy="609400"/>
          </a:xfrm>
          <a:prstGeom prst="rect">
            <a:avLst/>
          </a:prstGeom>
          <a:noFill/>
          <a:ln>
            <a:noFill/>
          </a:ln>
        </p:spPr>
      </p:pic>
      <p:sp>
        <p:nvSpPr>
          <p:cNvPr id="108" name="Google Shape;108;p29"/>
          <p:cNvSpPr txBox="1"/>
          <p:nvPr>
            <p:ph idx="1" type="body"/>
          </p:nvPr>
        </p:nvSpPr>
        <p:spPr>
          <a:xfrm>
            <a:off x="6194325" y="1546361"/>
            <a:ext cx="5161926" cy="416797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9" name="Google Shape;109;p29"/>
          <p:cNvSpPr txBox="1"/>
          <p:nvPr>
            <p:ph idx="2" type="body"/>
          </p:nvPr>
        </p:nvSpPr>
        <p:spPr>
          <a:xfrm>
            <a:off x="838200" y="1546361"/>
            <a:ext cx="5159477" cy="416797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0" name="Google Shape;110;p29"/>
          <p:cNvSpPr txBox="1"/>
          <p:nvPr>
            <p:ph type="title"/>
          </p:nvPr>
        </p:nvSpPr>
        <p:spPr>
          <a:xfrm>
            <a:off x="838200" y="734889"/>
            <a:ext cx="10515590" cy="59909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2284B"/>
              </a:buClr>
              <a:buSzPts val="4400"/>
              <a:buFont typeface="Arial Black"/>
              <a:buNone/>
              <a:defRPr>
                <a:solidFill>
                  <a:srgbClr val="12284B"/>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1" name="Google Shape;111;p29"/>
          <p:cNvSpPr txBox="1"/>
          <p:nvPr>
            <p:ph idx="3" type="body"/>
          </p:nvPr>
        </p:nvSpPr>
        <p:spPr>
          <a:xfrm>
            <a:off x="838201" y="257898"/>
            <a:ext cx="1805722" cy="264615"/>
          </a:xfrm>
          <a:prstGeom prst="rect">
            <a:avLst/>
          </a:prstGeom>
          <a:solidFill>
            <a:srgbClr val="FF5F03"/>
          </a:solid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2284B"/>
              </a:buClr>
              <a:buSzPts val="1400"/>
              <a:buNone/>
              <a:defRPr b="1" i="1" sz="1400">
                <a:solidFill>
                  <a:srgbClr val="12284B"/>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2" name="Google Shape;112;p29"/>
          <p:cNvSpPr/>
          <p:nvPr/>
        </p:nvSpPr>
        <p:spPr>
          <a:xfrm flipH="1" rot="5400000">
            <a:off x="1423334" y="5098656"/>
            <a:ext cx="609399" cy="2408702"/>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Georgia"/>
              <a:buNone/>
            </a:pPr>
            <a:r>
              <a:t/>
            </a:r>
            <a:endParaRPr b="0" i="0" sz="1800" u="none" cap="none" strike="noStrike">
              <a:solidFill>
                <a:schemeClr val="dk1"/>
              </a:solidFill>
              <a:latin typeface="Georgia"/>
              <a:ea typeface="Georgia"/>
              <a:cs typeface="Georgia"/>
              <a:sym typeface="Georgia"/>
            </a:endParaRPr>
          </a:p>
        </p:txBody>
      </p:sp>
      <p:sp>
        <p:nvSpPr>
          <p:cNvPr id="113" name="Google Shape;113;p29"/>
          <p:cNvSpPr/>
          <p:nvPr/>
        </p:nvSpPr>
        <p:spPr>
          <a:xfrm flipH="1" rot="5400000">
            <a:off x="-74671" y="6009354"/>
            <a:ext cx="609400" cy="587308"/>
          </a:xfrm>
          <a:prstGeom prst="rect">
            <a:avLst/>
          </a:prstGeom>
          <a:solidFill>
            <a:srgbClr val="FF5F03"/>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Georgia"/>
              <a:buNone/>
            </a:pPr>
            <a:r>
              <a:t/>
            </a:r>
            <a:endParaRPr b="0" i="0" sz="1800" u="none" cap="none" strike="noStrike">
              <a:solidFill>
                <a:srgbClr val="FF5F03"/>
              </a:solidFill>
              <a:latin typeface="Georgia"/>
              <a:ea typeface="Georgia"/>
              <a:cs typeface="Georgia"/>
              <a:sym typeface="Georgia"/>
            </a:endParaRPr>
          </a:p>
        </p:txBody>
      </p:sp>
      <p:sp>
        <p:nvSpPr>
          <p:cNvPr id="114" name="Google Shape;114;p29"/>
          <p:cNvSpPr txBox="1"/>
          <p:nvPr>
            <p:ph idx="4" type="body"/>
          </p:nvPr>
        </p:nvSpPr>
        <p:spPr>
          <a:xfrm>
            <a:off x="837466" y="6170702"/>
            <a:ext cx="1805722" cy="264615"/>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lt1"/>
              </a:buClr>
              <a:buSzPts val="1400"/>
              <a:buNone/>
              <a:defRPr b="1" i="0" sz="1400">
                <a:solidFill>
                  <a:schemeClr val="lt1"/>
                </a:solidFill>
                <a:latin typeface="Arial Black"/>
                <a:ea typeface="Arial Black"/>
                <a:cs typeface="Arial Black"/>
                <a:sym typeface="Arial Black"/>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p:cSld name="Headline">
    <p:spTree>
      <p:nvGrpSpPr>
        <p:cNvPr id="115" name="Shape 115"/>
        <p:cNvGrpSpPr/>
        <p:nvPr/>
      </p:nvGrpSpPr>
      <p:grpSpPr>
        <a:xfrm>
          <a:off x="0" y="0"/>
          <a:ext cx="0" cy="0"/>
          <a:chOff x="0" y="0"/>
          <a:chExt cx="0" cy="0"/>
        </a:xfrm>
      </p:grpSpPr>
      <p:pic>
        <p:nvPicPr>
          <p:cNvPr id="116" name="Google Shape;116;p30"/>
          <p:cNvPicPr preferRelativeResize="0"/>
          <p:nvPr/>
        </p:nvPicPr>
        <p:blipFill rotWithShape="1">
          <a:blip r:embed="rId2">
            <a:alphaModFix/>
          </a:blip>
          <a:srcRect b="0" l="0" r="43717" t="0"/>
          <a:stretch/>
        </p:blipFill>
        <p:spPr>
          <a:xfrm>
            <a:off x="-1486632" y="-1112690"/>
            <a:ext cx="3523064" cy="3519163"/>
          </a:xfrm>
          <a:prstGeom prst="ellipse">
            <a:avLst/>
          </a:prstGeom>
          <a:noFill/>
          <a:ln>
            <a:noFill/>
          </a:ln>
        </p:spPr>
      </p:pic>
      <p:sp>
        <p:nvSpPr>
          <p:cNvPr id="117" name="Google Shape;117;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8" name="Google Shape;118;p30"/>
          <p:cNvSpPr txBox="1"/>
          <p:nvPr>
            <p:ph type="title"/>
          </p:nvPr>
        </p:nvSpPr>
        <p:spPr>
          <a:xfrm>
            <a:off x="3039400" y="2692089"/>
            <a:ext cx="6113200" cy="1221727"/>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12284B"/>
              </a:buClr>
              <a:buSzPts val="4400"/>
              <a:buFont typeface="Arial Black"/>
              <a:buNone/>
              <a:defRPr>
                <a:solidFill>
                  <a:srgbClr val="12284B"/>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9" name="Google Shape;119;p30"/>
          <p:cNvSpPr txBox="1"/>
          <p:nvPr>
            <p:ph idx="1" type="body"/>
          </p:nvPr>
        </p:nvSpPr>
        <p:spPr>
          <a:xfrm>
            <a:off x="5193139" y="2206754"/>
            <a:ext cx="1805722" cy="264615"/>
          </a:xfrm>
          <a:prstGeom prst="rect">
            <a:avLst/>
          </a:prstGeom>
          <a:solidFill>
            <a:srgbClr val="FF5F03"/>
          </a:solid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2284B"/>
              </a:buClr>
              <a:buSzPts val="1400"/>
              <a:buNone/>
              <a:defRPr b="1" i="1" sz="1400">
                <a:solidFill>
                  <a:srgbClr val="12284B"/>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University of Illinois logo in orange and blue." id="120" name="Google Shape;120;p30"/>
          <p:cNvPicPr preferRelativeResize="0"/>
          <p:nvPr/>
        </p:nvPicPr>
        <p:blipFill rotWithShape="1">
          <a:blip r:embed="rId3">
            <a:alphaModFix/>
          </a:blip>
          <a:srcRect b="0" l="0" r="0" t="0"/>
          <a:stretch/>
        </p:blipFill>
        <p:spPr>
          <a:xfrm>
            <a:off x="11439852" y="5998310"/>
            <a:ext cx="421892" cy="609400"/>
          </a:xfrm>
          <a:prstGeom prst="rect">
            <a:avLst/>
          </a:prstGeom>
          <a:noFill/>
          <a:ln>
            <a:noFill/>
          </a:ln>
        </p:spPr>
      </p:pic>
      <p:pic>
        <p:nvPicPr>
          <p:cNvPr descr="A orange line on a black background&#10;&#10;Description automatically generated" id="121" name="Google Shape;121;p30"/>
          <p:cNvPicPr preferRelativeResize="0"/>
          <p:nvPr/>
        </p:nvPicPr>
        <p:blipFill rotWithShape="1">
          <a:blip r:embed="rId4">
            <a:alphaModFix/>
          </a:blip>
          <a:srcRect b="0" l="0" r="0" t="0"/>
          <a:stretch/>
        </p:blipFill>
        <p:spPr>
          <a:xfrm rot="-232005">
            <a:off x="8968669" y="-1913601"/>
            <a:ext cx="3778679" cy="5042395"/>
          </a:xfrm>
          <a:prstGeom prst="rect">
            <a:avLst/>
          </a:prstGeom>
          <a:noFill/>
          <a:ln>
            <a:noFill/>
          </a:ln>
        </p:spPr>
      </p:pic>
      <p:sp>
        <p:nvSpPr>
          <p:cNvPr id="122" name="Google Shape;122;p30"/>
          <p:cNvSpPr/>
          <p:nvPr/>
        </p:nvSpPr>
        <p:spPr>
          <a:xfrm flipH="1" rot="5400000">
            <a:off x="1423334" y="5098656"/>
            <a:ext cx="609399" cy="2408702"/>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Georgia"/>
              <a:buNone/>
            </a:pPr>
            <a:r>
              <a:t/>
            </a:r>
            <a:endParaRPr b="0" i="0" sz="1800" u="none" cap="none" strike="noStrike">
              <a:solidFill>
                <a:schemeClr val="dk1"/>
              </a:solidFill>
              <a:latin typeface="Georgia"/>
              <a:ea typeface="Georgia"/>
              <a:cs typeface="Georgia"/>
              <a:sym typeface="Georgia"/>
            </a:endParaRPr>
          </a:p>
        </p:txBody>
      </p:sp>
      <p:sp>
        <p:nvSpPr>
          <p:cNvPr id="123" name="Google Shape;123;p30"/>
          <p:cNvSpPr/>
          <p:nvPr/>
        </p:nvSpPr>
        <p:spPr>
          <a:xfrm flipH="1" rot="5400000">
            <a:off x="-74671" y="6009354"/>
            <a:ext cx="609400" cy="587308"/>
          </a:xfrm>
          <a:prstGeom prst="rect">
            <a:avLst/>
          </a:prstGeom>
          <a:solidFill>
            <a:srgbClr val="FF5F03"/>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Georgia"/>
              <a:buNone/>
            </a:pPr>
            <a:r>
              <a:t/>
            </a:r>
            <a:endParaRPr b="0" i="0" sz="1800" u="none" cap="none" strike="noStrike">
              <a:solidFill>
                <a:srgbClr val="FF5F03"/>
              </a:solidFill>
              <a:latin typeface="Georgia"/>
              <a:ea typeface="Georgia"/>
              <a:cs typeface="Georgia"/>
              <a:sym typeface="Georgia"/>
            </a:endParaRPr>
          </a:p>
        </p:txBody>
      </p:sp>
      <p:sp>
        <p:nvSpPr>
          <p:cNvPr id="124" name="Google Shape;124;p30"/>
          <p:cNvSpPr txBox="1"/>
          <p:nvPr>
            <p:ph idx="2" type="body"/>
          </p:nvPr>
        </p:nvSpPr>
        <p:spPr>
          <a:xfrm>
            <a:off x="837466" y="6170702"/>
            <a:ext cx="1805722" cy="264615"/>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lt1"/>
              </a:buClr>
              <a:buSzPts val="1400"/>
              <a:buNone/>
              <a:defRPr b="1" i="0" sz="1400">
                <a:solidFill>
                  <a:schemeClr val="lt1"/>
                </a:solidFill>
                <a:latin typeface="Arial Black"/>
                <a:ea typeface="Arial Black"/>
                <a:cs typeface="Arial Black"/>
                <a:sym typeface="Arial Black"/>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12284B"/>
                </a:solidFill>
                <a:latin typeface="Georgia"/>
                <a:ea typeface="Georgia"/>
                <a:cs typeface="Georgia"/>
                <a:sym typeface="Georgia"/>
              </a:defRPr>
            </a:lvl1pPr>
            <a:lvl2pPr indent="0" lvl="1" marL="0" marR="0" rtl="0" algn="r">
              <a:spcBef>
                <a:spcPts val="0"/>
              </a:spcBef>
              <a:buNone/>
              <a:defRPr b="0" i="0" sz="1200" u="none" cap="none" strike="noStrike">
                <a:solidFill>
                  <a:srgbClr val="12284B"/>
                </a:solidFill>
                <a:latin typeface="Georgia"/>
                <a:ea typeface="Georgia"/>
                <a:cs typeface="Georgia"/>
                <a:sym typeface="Georgia"/>
              </a:defRPr>
            </a:lvl2pPr>
            <a:lvl3pPr indent="0" lvl="2" marL="0" marR="0" rtl="0" algn="r">
              <a:spcBef>
                <a:spcPts val="0"/>
              </a:spcBef>
              <a:buNone/>
              <a:defRPr b="0" i="0" sz="1200" u="none" cap="none" strike="noStrike">
                <a:solidFill>
                  <a:srgbClr val="12284B"/>
                </a:solidFill>
                <a:latin typeface="Georgia"/>
                <a:ea typeface="Georgia"/>
                <a:cs typeface="Georgia"/>
                <a:sym typeface="Georgia"/>
              </a:defRPr>
            </a:lvl3pPr>
            <a:lvl4pPr indent="0" lvl="3" marL="0" marR="0" rtl="0" algn="r">
              <a:spcBef>
                <a:spcPts val="0"/>
              </a:spcBef>
              <a:buNone/>
              <a:defRPr b="0" i="0" sz="1200" u="none" cap="none" strike="noStrike">
                <a:solidFill>
                  <a:srgbClr val="12284B"/>
                </a:solidFill>
                <a:latin typeface="Georgia"/>
                <a:ea typeface="Georgia"/>
                <a:cs typeface="Georgia"/>
                <a:sym typeface="Georgia"/>
              </a:defRPr>
            </a:lvl4pPr>
            <a:lvl5pPr indent="0" lvl="4" marL="0" marR="0" rtl="0" algn="r">
              <a:spcBef>
                <a:spcPts val="0"/>
              </a:spcBef>
              <a:buNone/>
              <a:defRPr b="0" i="0" sz="1200" u="none" cap="none" strike="noStrike">
                <a:solidFill>
                  <a:srgbClr val="12284B"/>
                </a:solidFill>
                <a:latin typeface="Georgia"/>
                <a:ea typeface="Georgia"/>
                <a:cs typeface="Georgia"/>
                <a:sym typeface="Georgia"/>
              </a:defRPr>
            </a:lvl5pPr>
            <a:lvl6pPr indent="0" lvl="5" marL="0" marR="0" rtl="0" algn="r">
              <a:spcBef>
                <a:spcPts val="0"/>
              </a:spcBef>
              <a:buNone/>
              <a:defRPr b="0" i="0" sz="1200" u="none" cap="none" strike="noStrike">
                <a:solidFill>
                  <a:srgbClr val="12284B"/>
                </a:solidFill>
                <a:latin typeface="Georgia"/>
                <a:ea typeface="Georgia"/>
                <a:cs typeface="Georgia"/>
                <a:sym typeface="Georgia"/>
              </a:defRPr>
            </a:lvl6pPr>
            <a:lvl7pPr indent="0" lvl="6" marL="0" marR="0" rtl="0" algn="r">
              <a:spcBef>
                <a:spcPts val="0"/>
              </a:spcBef>
              <a:buNone/>
              <a:defRPr b="0" i="0" sz="1200" u="none" cap="none" strike="noStrike">
                <a:solidFill>
                  <a:srgbClr val="12284B"/>
                </a:solidFill>
                <a:latin typeface="Georgia"/>
                <a:ea typeface="Georgia"/>
                <a:cs typeface="Georgia"/>
                <a:sym typeface="Georgia"/>
              </a:defRPr>
            </a:lvl7pPr>
            <a:lvl8pPr indent="0" lvl="7" marL="0" marR="0" rtl="0" algn="r">
              <a:spcBef>
                <a:spcPts val="0"/>
              </a:spcBef>
              <a:buNone/>
              <a:defRPr b="0" i="0" sz="1200" u="none" cap="none" strike="noStrike">
                <a:solidFill>
                  <a:srgbClr val="12284B"/>
                </a:solidFill>
                <a:latin typeface="Georgia"/>
                <a:ea typeface="Georgia"/>
                <a:cs typeface="Georgia"/>
                <a:sym typeface="Georgia"/>
              </a:defRPr>
            </a:lvl8pPr>
            <a:lvl9pPr indent="0" lvl="8" marL="0" marR="0" rtl="0" algn="r">
              <a:spcBef>
                <a:spcPts val="0"/>
              </a:spcBef>
              <a:buNone/>
              <a:defRPr b="0" i="0" sz="1200" u="none" cap="none" strike="noStrike">
                <a:solidFill>
                  <a:srgbClr val="12284B"/>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eorgia"/>
                <a:ea typeface="Georgia"/>
                <a:cs typeface="Georgia"/>
                <a:sym typeface="Georg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eorgia"/>
                <a:ea typeface="Georgia"/>
                <a:cs typeface="Georgia"/>
                <a:sym typeface="Georg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eorgia"/>
                <a:ea typeface="Georgia"/>
                <a:cs typeface="Georgia"/>
                <a:sym typeface="Georg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eorgia"/>
                <a:ea typeface="Georgia"/>
                <a:cs typeface="Georgia"/>
                <a:sym typeface="Georgia"/>
              </a:defRPr>
            </a:lvl9pPr>
          </a:lstStyle>
          <a:p/>
        </p:txBody>
      </p:sp>
      <p:sp>
        <p:nvSpPr>
          <p:cNvPr id="12" name="Google Shape;12;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FF5F03"/>
              </a:buClr>
              <a:buSzPts val="4400"/>
              <a:buFont typeface="Arial Black"/>
              <a:buNone/>
              <a:defRPr b="1" i="0" sz="4400" u="none" cap="none" strike="noStrike">
                <a:solidFill>
                  <a:srgbClr val="FF5F03"/>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9.png"/><Relationship Id="rId4" Type="http://schemas.openxmlformats.org/officeDocument/2006/relationships/image" Target="../media/image22.png"/><Relationship Id="rId5" Type="http://schemas.openxmlformats.org/officeDocument/2006/relationships/image" Target="../media/image23.png"/><Relationship Id="rId6"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2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
          <p:cNvSpPr txBox="1"/>
          <p:nvPr>
            <p:ph type="ctrTitle"/>
          </p:nvPr>
        </p:nvSpPr>
        <p:spPr>
          <a:xfrm>
            <a:off x="1209600" y="1581675"/>
            <a:ext cx="9772800" cy="2370600"/>
          </a:xfrm>
          <a:prstGeom prst="rect">
            <a:avLst/>
          </a:prstGeom>
          <a:solidFill>
            <a:schemeClr val="lt1"/>
          </a:solidFill>
          <a:ln>
            <a:noFill/>
          </a:ln>
        </p:spPr>
        <p:txBody>
          <a:bodyPr anchorCtr="0" anchor="b" bIns="91425" lIns="91425" spcFirstLastPara="1" rIns="91425" wrap="square" tIns="91425">
            <a:noAutofit/>
          </a:bodyPr>
          <a:lstStyle/>
          <a:p>
            <a:pPr indent="0" lvl="0" marL="0" rtl="0" algn="ctr">
              <a:lnSpc>
                <a:spcPct val="90000"/>
              </a:lnSpc>
              <a:spcBef>
                <a:spcPts val="0"/>
              </a:spcBef>
              <a:spcAft>
                <a:spcPts val="0"/>
              </a:spcAft>
              <a:buClr>
                <a:srgbClr val="FF5F03"/>
              </a:buClr>
              <a:buSzPts val="6000"/>
              <a:buFont typeface="Arial Black"/>
              <a:buNone/>
            </a:pPr>
            <a:r>
              <a:rPr lang="en-US" sz="5900"/>
              <a:t>Deep Dive Project </a:t>
            </a:r>
            <a:endParaRPr sz="5900"/>
          </a:p>
          <a:p>
            <a:pPr indent="0" lvl="0" marL="0" rtl="0" algn="ctr">
              <a:lnSpc>
                <a:spcPct val="90000"/>
              </a:lnSpc>
              <a:spcBef>
                <a:spcPts val="0"/>
              </a:spcBef>
              <a:spcAft>
                <a:spcPts val="0"/>
              </a:spcAft>
              <a:buClr>
                <a:srgbClr val="FF5F03"/>
              </a:buClr>
              <a:buSzPts val="6000"/>
              <a:buFont typeface="Arial Black"/>
              <a:buNone/>
            </a:pPr>
            <a:r>
              <a:rPr lang="en-US" sz="4800"/>
              <a:t>Group 34</a:t>
            </a:r>
            <a:endParaRPr sz="5900"/>
          </a:p>
          <a:p>
            <a:pPr indent="0" lvl="0" marL="0" rtl="0" algn="ctr">
              <a:lnSpc>
                <a:spcPct val="90000"/>
              </a:lnSpc>
              <a:spcBef>
                <a:spcPts val="0"/>
              </a:spcBef>
              <a:spcAft>
                <a:spcPts val="0"/>
              </a:spcAft>
              <a:buClr>
                <a:srgbClr val="FF5F03"/>
              </a:buClr>
              <a:buSzPts val="6000"/>
              <a:buFont typeface="Arial Black"/>
              <a:buNone/>
            </a:pPr>
            <a:r>
              <a:rPr lang="en-US" sz="5900"/>
              <a:t>Chicago Type of Crime</a:t>
            </a:r>
            <a:endParaRPr sz="4800"/>
          </a:p>
        </p:txBody>
      </p:sp>
      <p:sp>
        <p:nvSpPr>
          <p:cNvPr id="241" name="Google Shape;241;p1"/>
          <p:cNvSpPr txBox="1"/>
          <p:nvPr>
            <p:ph idx="1" type="body"/>
          </p:nvPr>
        </p:nvSpPr>
        <p:spPr>
          <a:xfrm>
            <a:off x="6655300" y="4187525"/>
            <a:ext cx="3887100" cy="9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12284B"/>
              </a:buClr>
              <a:buSzPts val="1200"/>
              <a:buNone/>
            </a:pPr>
            <a:r>
              <a:rPr lang="en-US" sz="1100"/>
              <a:t>Vir Sikand,  </a:t>
            </a:r>
            <a:endParaRPr sz="1100"/>
          </a:p>
          <a:p>
            <a:pPr indent="0" lvl="0" marL="0" rtl="0" algn="l">
              <a:lnSpc>
                <a:spcPct val="100000"/>
              </a:lnSpc>
              <a:spcBef>
                <a:spcPts val="0"/>
              </a:spcBef>
              <a:spcAft>
                <a:spcPts val="0"/>
              </a:spcAft>
              <a:buClr>
                <a:srgbClr val="12284B"/>
              </a:buClr>
              <a:buSzPts val="1200"/>
              <a:buNone/>
            </a:pPr>
            <a:r>
              <a:rPr lang="en-US" sz="1100"/>
              <a:t>Elen Chatikyan, </a:t>
            </a:r>
            <a:endParaRPr sz="1100"/>
          </a:p>
          <a:p>
            <a:pPr indent="0" lvl="0" marL="0" rtl="0" algn="l">
              <a:lnSpc>
                <a:spcPct val="100000"/>
              </a:lnSpc>
              <a:spcBef>
                <a:spcPts val="0"/>
              </a:spcBef>
              <a:spcAft>
                <a:spcPts val="0"/>
              </a:spcAft>
              <a:buClr>
                <a:srgbClr val="12284B"/>
              </a:buClr>
              <a:buSzPts val="1200"/>
              <a:buNone/>
            </a:pPr>
            <a:r>
              <a:rPr lang="en-US" sz="1100"/>
              <a:t>Adam Schmitt, </a:t>
            </a:r>
            <a:endParaRPr sz="1100"/>
          </a:p>
          <a:p>
            <a:pPr indent="0" lvl="0" marL="0" rtl="0" algn="l">
              <a:lnSpc>
                <a:spcPct val="100000"/>
              </a:lnSpc>
              <a:spcBef>
                <a:spcPts val="0"/>
              </a:spcBef>
              <a:spcAft>
                <a:spcPts val="0"/>
              </a:spcAft>
              <a:buClr>
                <a:srgbClr val="12284B"/>
              </a:buClr>
              <a:buSzPts val="1200"/>
              <a:buNone/>
            </a:pPr>
            <a:r>
              <a:rPr lang="en-US" sz="1100"/>
              <a:t>Mohammed Shoaib Abbas</a:t>
            </a:r>
            <a:r>
              <a:rPr lang="en-US" sz="1100"/>
              <a:t> </a:t>
            </a:r>
            <a:endParaRPr sz="1100"/>
          </a:p>
        </p:txBody>
      </p:sp>
      <p:sp>
        <p:nvSpPr>
          <p:cNvPr id="242" name="Google Shape;242;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3" name="Google Shape;243;p1"/>
          <p:cNvSpPr txBox="1"/>
          <p:nvPr>
            <p:ph idx="4294967295" type="body"/>
          </p:nvPr>
        </p:nvSpPr>
        <p:spPr>
          <a:xfrm>
            <a:off x="837475" y="6070200"/>
            <a:ext cx="1805700" cy="499200"/>
          </a:xfrm>
          <a:prstGeom prst="rect">
            <a:avLst/>
          </a:prstGeom>
          <a:noFill/>
          <a:ln>
            <a:noFill/>
          </a:ln>
        </p:spPr>
        <p:txBody>
          <a:bodyPr anchorCtr="0" anchor="t" bIns="45700" lIns="91425" spcFirstLastPara="1" rIns="91425" wrap="square" tIns="45700">
            <a:normAutofit/>
          </a:bodyPr>
          <a:lstStyle/>
          <a:p>
            <a:pPr indent="0" lvl="0" marL="0" rtl="0" algn="ctr">
              <a:lnSpc>
                <a:spcPct val="80000"/>
              </a:lnSpc>
              <a:spcBef>
                <a:spcPts val="0"/>
              </a:spcBef>
              <a:spcAft>
                <a:spcPts val="0"/>
              </a:spcAft>
              <a:buClr>
                <a:schemeClr val="lt1"/>
              </a:buClr>
              <a:buSzPts val="770"/>
              <a:buFont typeface="Arial"/>
              <a:buNone/>
            </a:pPr>
            <a:r>
              <a:rPr lang="en-US" sz="1440">
                <a:solidFill>
                  <a:schemeClr val="lt1"/>
                </a:solidFill>
                <a:latin typeface="Arial Black"/>
                <a:ea typeface="Arial Black"/>
                <a:cs typeface="Arial Black"/>
                <a:sym typeface="Arial Black"/>
              </a:rPr>
              <a:t>CS 547 / IE 534</a:t>
            </a:r>
            <a:endParaRPr sz="1440">
              <a:solidFill>
                <a:schemeClr val="lt1"/>
              </a:solidFill>
              <a:latin typeface="Arial Black"/>
              <a:ea typeface="Arial Black"/>
              <a:cs typeface="Arial Black"/>
              <a:sym typeface="Arial Black"/>
            </a:endParaRPr>
          </a:p>
          <a:p>
            <a:pPr indent="0" lvl="0" marL="0" rtl="0" algn="ctr">
              <a:lnSpc>
                <a:spcPct val="80000"/>
              </a:lnSpc>
              <a:spcBef>
                <a:spcPts val="0"/>
              </a:spcBef>
              <a:spcAft>
                <a:spcPts val="0"/>
              </a:spcAft>
              <a:buClr>
                <a:schemeClr val="lt1"/>
              </a:buClr>
              <a:buSzPts val="770"/>
              <a:buFont typeface="Arial"/>
              <a:buNone/>
            </a:pPr>
            <a:r>
              <a:rPr lang="en-US" sz="1440">
                <a:solidFill>
                  <a:schemeClr val="lt1"/>
                </a:solidFill>
                <a:latin typeface="Arial Black"/>
                <a:ea typeface="Arial Black"/>
                <a:cs typeface="Arial Black"/>
                <a:sym typeface="Arial Black"/>
              </a:rPr>
              <a:t>Group 34</a:t>
            </a:r>
            <a:endParaRPr sz="1440">
              <a:solidFill>
                <a:schemeClr val="lt1"/>
              </a:solidFill>
              <a:latin typeface="Arial Black"/>
              <a:ea typeface="Arial Black"/>
              <a:cs typeface="Arial Black"/>
              <a:sym typeface="Arial Black"/>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6"/>
          <p:cNvSpPr txBox="1"/>
          <p:nvPr>
            <p:ph type="title"/>
          </p:nvPr>
        </p:nvSpPr>
        <p:spPr>
          <a:xfrm>
            <a:off x="838200" y="734889"/>
            <a:ext cx="10515600" cy="5991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12284B"/>
              </a:buClr>
              <a:buSzPct val="100000"/>
              <a:buFont typeface="Arial Black"/>
              <a:buNone/>
            </a:pPr>
            <a:r>
              <a:rPr lang="en-US"/>
              <a:t>Data Exploration</a:t>
            </a:r>
            <a:endParaRPr/>
          </a:p>
        </p:txBody>
      </p:sp>
      <p:sp>
        <p:nvSpPr>
          <p:cNvPr id="331" name="Google Shape;331;p6"/>
          <p:cNvSpPr txBox="1"/>
          <p:nvPr>
            <p:ph idx="2" type="body"/>
          </p:nvPr>
        </p:nvSpPr>
        <p:spPr>
          <a:xfrm>
            <a:off x="838201" y="257898"/>
            <a:ext cx="1805700" cy="264600"/>
          </a:xfrm>
          <a:prstGeom prst="rect">
            <a:avLst/>
          </a:prstGeom>
          <a:solidFill>
            <a:srgbClr val="FF5F03"/>
          </a:solid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rgbClr val="12284B"/>
              </a:buClr>
              <a:buSzPts val="1400"/>
              <a:buNone/>
            </a:pPr>
            <a:r>
              <a:rPr lang="en-US"/>
              <a:t>Data Exploration</a:t>
            </a:r>
            <a:endParaRPr/>
          </a:p>
        </p:txBody>
      </p:sp>
      <p:sp>
        <p:nvSpPr>
          <p:cNvPr id="332" name="Google Shape;332;p6"/>
          <p:cNvSpPr txBox="1"/>
          <p:nvPr>
            <p:ph idx="1" type="body"/>
          </p:nvPr>
        </p:nvSpPr>
        <p:spPr>
          <a:xfrm>
            <a:off x="838200" y="1546353"/>
            <a:ext cx="10515600" cy="2954700"/>
          </a:xfrm>
          <a:prstGeom prst="rect">
            <a:avLst/>
          </a:prstGeom>
          <a:noFill/>
          <a:ln>
            <a:noFill/>
          </a:ln>
        </p:spPr>
        <p:txBody>
          <a:bodyPr anchorCtr="0" anchor="t" bIns="45700" lIns="91425" spcFirstLastPara="1" rIns="91425" wrap="square" tIns="45700">
            <a:normAutofit fontScale="85000" lnSpcReduction="20000"/>
          </a:bodyPr>
          <a:lstStyle/>
          <a:p>
            <a:pPr indent="-309562" lvl="0" marL="457200" rtl="0" algn="l">
              <a:lnSpc>
                <a:spcPct val="115000"/>
              </a:lnSpc>
              <a:spcBef>
                <a:spcPts val="0"/>
              </a:spcBef>
              <a:spcAft>
                <a:spcPts val="0"/>
              </a:spcAft>
              <a:buSzPct val="100000"/>
              <a:buChar char="•"/>
            </a:pPr>
            <a:r>
              <a:rPr lang="en-US" sz="1500"/>
              <a:t>Goal for this step was to understand the structure, distribution, and characteristics of the dataset and identify potential issues such as missing, imbalanced, or sparse data.</a:t>
            </a:r>
            <a:endParaRPr sz="1500"/>
          </a:p>
          <a:p>
            <a:pPr indent="0" lvl="0" marL="0" rtl="0" algn="l">
              <a:lnSpc>
                <a:spcPct val="135714"/>
              </a:lnSpc>
              <a:spcBef>
                <a:spcPts val="0"/>
              </a:spcBef>
              <a:spcAft>
                <a:spcPts val="0"/>
              </a:spcAft>
              <a:buNone/>
            </a:pPr>
            <a:r>
              <a:t/>
            </a:r>
            <a:endParaRPr sz="1500"/>
          </a:p>
          <a:p>
            <a:pPr indent="0" lvl="0" marL="0" rtl="0" algn="l">
              <a:lnSpc>
                <a:spcPct val="135714"/>
              </a:lnSpc>
              <a:spcBef>
                <a:spcPts val="0"/>
              </a:spcBef>
              <a:spcAft>
                <a:spcPts val="0"/>
              </a:spcAft>
              <a:buNone/>
            </a:pPr>
            <a:r>
              <a:rPr lang="en-US" sz="1500"/>
              <a:t>After analyzing and cleaning the data we have we decided to work with the following columns for the training</a:t>
            </a:r>
            <a:endParaRPr sz="1500"/>
          </a:p>
          <a:p>
            <a:pPr indent="457200" lvl="0" marL="1828800" rtl="0" algn="l">
              <a:lnSpc>
                <a:spcPct val="135714"/>
              </a:lnSpc>
              <a:spcBef>
                <a:spcPts val="0"/>
              </a:spcBef>
              <a:spcAft>
                <a:spcPts val="0"/>
              </a:spcAft>
              <a:buNone/>
            </a:pPr>
            <a:r>
              <a:rPr b="1" lang="en-US" sz="1500">
                <a:solidFill>
                  <a:schemeClr val="dk2"/>
                </a:solidFill>
              </a:rPr>
              <a:t>Features</a:t>
            </a:r>
            <a:endParaRPr b="1" sz="1500">
              <a:solidFill>
                <a:schemeClr val="dk2"/>
              </a:solidFill>
            </a:endParaRPr>
          </a:p>
          <a:p>
            <a:pPr indent="-309562" lvl="0" marL="457200" rtl="0" algn="l">
              <a:lnSpc>
                <a:spcPct val="135714"/>
              </a:lnSpc>
              <a:spcBef>
                <a:spcPts val="0"/>
              </a:spcBef>
              <a:spcAft>
                <a:spcPts val="0"/>
              </a:spcAft>
              <a:buSzPct val="100000"/>
              <a:buChar char="•"/>
            </a:pPr>
            <a:r>
              <a:rPr lang="en-US" sz="1500"/>
              <a:t>Day of Week</a:t>
            </a:r>
            <a:endParaRPr sz="1500"/>
          </a:p>
          <a:p>
            <a:pPr indent="-309562" lvl="0" marL="457200" rtl="0" algn="l">
              <a:lnSpc>
                <a:spcPct val="135714"/>
              </a:lnSpc>
              <a:spcBef>
                <a:spcPts val="0"/>
              </a:spcBef>
              <a:spcAft>
                <a:spcPts val="0"/>
              </a:spcAft>
              <a:buSzPct val="100000"/>
              <a:buChar char="•"/>
            </a:pPr>
            <a:r>
              <a:rPr lang="en-US" sz="1500"/>
              <a:t>Is Holiday</a:t>
            </a:r>
            <a:endParaRPr sz="1500"/>
          </a:p>
          <a:p>
            <a:pPr indent="-309562" lvl="0" marL="457200" rtl="0" algn="l">
              <a:lnSpc>
                <a:spcPct val="135714"/>
              </a:lnSpc>
              <a:spcBef>
                <a:spcPts val="0"/>
              </a:spcBef>
              <a:spcAft>
                <a:spcPts val="0"/>
              </a:spcAft>
              <a:buSzPct val="100000"/>
              <a:buChar char="•"/>
            </a:pPr>
            <a:r>
              <a:rPr lang="en-US" sz="1500"/>
              <a:t>Season</a:t>
            </a:r>
            <a:endParaRPr sz="1500"/>
          </a:p>
          <a:p>
            <a:pPr indent="-309562" lvl="0" marL="457200" rtl="0" algn="l">
              <a:lnSpc>
                <a:spcPct val="135714"/>
              </a:lnSpc>
              <a:spcBef>
                <a:spcPts val="0"/>
              </a:spcBef>
              <a:spcAft>
                <a:spcPts val="0"/>
              </a:spcAft>
              <a:buSzPct val="100000"/>
              <a:buChar char="•"/>
            </a:pPr>
            <a:r>
              <a:rPr lang="en-US" sz="1500"/>
              <a:t>Precipitation</a:t>
            </a:r>
            <a:endParaRPr sz="1500"/>
          </a:p>
          <a:p>
            <a:pPr indent="-309562" lvl="0" marL="457200" rtl="0" algn="l">
              <a:lnSpc>
                <a:spcPct val="135714"/>
              </a:lnSpc>
              <a:spcBef>
                <a:spcPts val="0"/>
              </a:spcBef>
              <a:spcAft>
                <a:spcPts val="0"/>
              </a:spcAft>
              <a:buSzPct val="100000"/>
              <a:buChar char="•"/>
            </a:pPr>
            <a:r>
              <a:rPr lang="en-US" sz="1500"/>
              <a:t>Snow</a:t>
            </a:r>
            <a:endParaRPr sz="1500"/>
          </a:p>
          <a:p>
            <a:pPr indent="-309562" lvl="0" marL="457200" rtl="0" algn="l">
              <a:lnSpc>
                <a:spcPct val="135714"/>
              </a:lnSpc>
              <a:spcBef>
                <a:spcPts val="0"/>
              </a:spcBef>
              <a:spcAft>
                <a:spcPts val="0"/>
              </a:spcAft>
              <a:buSzPct val="100000"/>
              <a:buChar char="•"/>
            </a:pPr>
            <a:r>
              <a:rPr lang="en-US" sz="1500"/>
              <a:t>Temperature</a:t>
            </a:r>
            <a:endParaRPr sz="1500"/>
          </a:p>
          <a:p>
            <a:pPr indent="-309562" lvl="0" marL="457200" rtl="0" algn="l">
              <a:lnSpc>
                <a:spcPct val="135714"/>
              </a:lnSpc>
              <a:spcBef>
                <a:spcPts val="0"/>
              </a:spcBef>
              <a:spcAft>
                <a:spcPts val="0"/>
              </a:spcAft>
              <a:buSzPct val="100000"/>
              <a:buChar char="•"/>
            </a:pPr>
            <a:r>
              <a:rPr lang="en-US" sz="1500"/>
              <a:t>Block</a:t>
            </a:r>
            <a:endParaRPr sz="1500"/>
          </a:p>
          <a:p>
            <a:pPr indent="-309562" lvl="0" marL="457200" rtl="0" algn="l">
              <a:lnSpc>
                <a:spcPct val="135714"/>
              </a:lnSpc>
              <a:spcBef>
                <a:spcPts val="0"/>
              </a:spcBef>
              <a:spcAft>
                <a:spcPts val="0"/>
              </a:spcAft>
              <a:buSzPct val="100000"/>
              <a:buChar char="•"/>
            </a:pPr>
            <a:r>
              <a:rPr lang="en-US" sz="1500"/>
              <a:t>Location Description</a:t>
            </a:r>
            <a:endParaRPr sz="1500"/>
          </a:p>
        </p:txBody>
      </p:sp>
      <p:sp>
        <p:nvSpPr>
          <p:cNvPr id="333" name="Google Shape;333;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34" name="Google Shape;334;p6"/>
          <p:cNvPicPr preferRelativeResize="0"/>
          <p:nvPr/>
        </p:nvPicPr>
        <p:blipFill>
          <a:blip r:embed="rId3">
            <a:alphaModFix/>
          </a:blip>
          <a:stretch>
            <a:fillRect/>
          </a:stretch>
        </p:blipFill>
        <p:spPr>
          <a:xfrm>
            <a:off x="265425" y="4575400"/>
            <a:ext cx="11675474" cy="1402400"/>
          </a:xfrm>
          <a:prstGeom prst="rect">
            <a:avLst/>
          </a:prstGeom>
          <a:noFill/>
          <a:ln>
            <a:noFill/>
          </a:ln>
        </p:spPr>
      </p:pic>
      <p:sp>
        <p:nvSpPr>
          <p:cNvPr id="335" name="Google Shape;335;p6"/>
          <p:cNvSpPr txBox="1"/>
          <p:nvPr>
            <p:ph idx="1" type="body"/>
          </p:nvPr>
        </p:nvSpPr>
        <p:spPr>
          <a:xfrm>
            <a:off x="3344075" y="1546350"/>
            <a:ext cx="6361500" cy="2954700"/>
          </a:xfrm>
          <a:prstGeom prst="rect">
            <a:avLst/>
          </a:prstGeom>
          <a:noFill/>
          <a:ln>
            <a:noFill/>
          </a:ln>
        </p:spPr>
        <p:txBody>
          <a:bodyPr anchorCtr="0" anchor="t" bIns="45700" lIns="91425" spcFirstLastPara="1" rIns="91425" wrap="square" tIns="45700">
            <a:normAutofit fontScale="85000" lnSpcReduction="20000"/>
          </a:bodyPr>
          <a:lstStyle/>
          <a:p>
            <a:pPr indent="0" lvl="0" marL="457200" rtl="0" algn="l">
              <a:lnSpc>
                <a:spcPct val="135714"/>
              </a:lnSpc>
              <a:spcBef>
                <a:spcPts val="0"/>
              </a:spcBef>
              <a:spcAft>
                <a:spcPts val="0"/>
              </a:spcAft>
              <a:buNone/>
            </a:pPr>
            <a:r>
              <a:t/>
            </a:r>
            <a:endParaRPr sz="1500"/>
          </a:p>
          <a:p>
            <a:pPr indent="0" lvl="0" marL="457200" rtl="0" algn="l">
              <a:lnSpc>
                <a:spcPct val="135714"/>
              </a:lnSpc>
              <a:spcBef>
                <a:spcPts val="0"/>
              </a:spcBef>
              <a:spcAft>
                <a:spcPts val="0"/>
              </a:spcAft>
              <a:buNone/>
            </a:pPr>
            <a:r>
              <a:t/>
            </a:r>
            <a:endParaRPr sz="1500"/>
          </a:p>
          <a:p>
            <a:pPr indent="0" lvl="0" marL="457200" rtl="0" algn="l">
              <a:lnSpc>
                <a:spcPct val="135714"/>
              </a:lnSpc>
              <a:spcBef>
                <a:spcPts val="0"/>
              </a:spcBef>
              <a:spcAft>
                <a:spcPts val="0"/>
              </a:spcAft>
              <a:buNone/>
            </a:pPr>
            <a:r>
              <a:t/>
            </a:r>
            <a:endParaRPr sz="1500"/>
          </a:p>
          <a:p>
            <a:pPr indent="0" lvl="0" marL="0" rtl="0" algn="l">
              <a:lnSpc>
                <a:spcPct val="135714"/>
              </a:lnSpc>
              <a:spcBef>
                <a:spcPts val="0"/>
              </a:spcBef>
              <a:spcAft>
                <a:spcPts val="0"/>
              </a:spcAft>
              <a:buNone/>
            </a:pPr>
            <a:r>
              <a:t/>
            </a:r>
            <a:endParaRPr sz="1500"/>
          </a:p>
          <a:p>
            <a:pPr indent="0" lvl="0" marL="0" rtl="0" algn="l">
              <a:lnSpc>
                <a:spcPct val="135714"/>
              </a:lnSpc>
              <a:spcBef>
                <a:spcPts val="0"/>
              </a:spcBef>
              <a:spcAft>
                <a:spcPts val="0"/>
              </a:spcAft>
              <a:buNone/>
            </a:pPr>
            <a:r>
              <a:rPr lang="en-US" sz="1500"/>
              <a:t>		</a:t>
            </a:r>
            <a:endParaRPr sz="1500"/>
          </a:p>
          <a:p>
            <a:pPr indent="-309562" lvl="0" marL="457200" rtl="0" algn="l">
              <a:lnSpc>
                <a:spcPct val="135714"/>
              </a:lnSpc>
              <a:spcBef>
                <a:spcPts val="0"/>
              </a:spcBef>
              <a:spcAft>
                <a:spcPts val="0"/>
              </a:spcAft>
              <a:buSzPct val="100000"/>
              <a:buChar char="•"/>
            </a:pPr>
            <a:r>
              <a:rPr lang="en-US" sz="1500"/>
              <a:t>District</a:t>
            </a:r>
            <a:endParaRPr sz="1500"/>
          </a:p>
          <a:p>
            <a:pPr indent="-309562" lvl="0" marL="457200" rtl="0" algn="l">
              <a:lnSpc>
                <a:spcPct val="135714"/>
              </a:lnSpc>
              <a:spcBef>
                <a:spcPts val="0"/>
              </a:spcBef>
              <a:spcAft>
                <a:spcPts val="0"/>
              </a:spcAft>
              <a:buSzPct val="100000"/>
              <a:buChar char="•"/>
            </a:pPr>
            <a:r>
              <a:rPr lang="en-US" sz="1500"/>
              <a:t>Ward</a:t>
            </a:r>
            <a:endParaRPr sz="1500"/>
          </a:p>
          <a:p>
            <a:pPr indent="-309562" lvl="0" marL="457200" rtl="0" algn="l">
              <a:lnSpc>
                <a:spcPct val="135714"/>
              </a:lnSpc>
              <a:spcBef>
                <a:spcPts val="0"/>
              </a:spcBef>
              <a:spcAft>
                <a:spcPts val="0"/>
              </a:spcAft>
              <a:buSzPct val="100000"/>
              <a:buChar char="•"/>
            </a:pPr>
            <a:r>
              <a:rPr lang="en-US" sz="1500"/>
              <a:t>Community Area</a:t>
            </a:r>
            <a:endParaRPr sz="1500"/>
          </a:p>
          <a:p>
            <a:pPr indent="-309562" lvl="0" marL="457200" rtl="0" algn="l">
              <a:lnSpc>
                <a:spcPct val="135714"/>
              </a:lnSpc>
              <a:spcBef>
                <a:spcPts val="0"/>
              </a:spcBef>
              <a:spcAft>
                <a:spcPts val="0"/>
              </a:spcAft>
              <a:buSzPct val="100000"/>
              <a:buChar char="•"/>
            </a:pPr>
            <a:r>
              <a:rPr lang="en-US" sz="1500"/>
              <a:t>Census</a:t>
            </a:r>
            <a:endParaRPr sz="1500"/>
          </a:p>
          <a:p>
            <a:pPr indent="-309562" lvl="0" marL="457200" rtl="0" algn="l">
              <a:lnSpc>
                <a:spcPct val="135714"/>
              </a:lnSpc>
              <a:spcBef>
                <a:spcPts val="0"/>
              </a:spcBef>
              <a:spcAft>
                <a:spcPts val="0"/>
              </a:spcAft>
              <a:buSzPct val="100000"/>
              <a:buChar char="•"/>
            </a:pPr>
            <a:r>
              <a:rPr lang="en-US" sz="1500"/>
              <a:t>Zip Code</a:t>
            </a:r>
            <a:endParaRPr sz="1500"/>
          </a:p>
          <a:p>
            <a:pPr indent="-309562" lvl="0" marL="457200" rtl="0" algn="l">
              <a:lnSpc>
                <a:spcPct val="135714"/>
              </a:lnSpc>
              <a:spcBef>
                <a:spcPts val="0"/>
              </a:spcBef>
              <a:spcAft>
                <a:spcPts val="0"/>
              </a:spcAft>
              <a:buSzPct val="100000"/>
              <a:buChar char="•"/>
            </a:pPr>
            <a:r>
              <a:rPr lang="en-US" sz="1500"/>
              <a:t>Latitude</a:t>
            </a:r>
            <a:endParaRPr sz="1500"/>
          </a:p>
          <a:p>
            <a:pPr indent="-309562" lvl="0" marL="457200" rtl="0" algn="l">
              <a:lnSpc>
                <a:spcPct val="135714"/>
              </a:lnSpc>
              <a:spcBef>
                <a:spcPts val="0"/>
              </a:spcBef>
              <a:spcAft>
                <a:spcPts val="0"/>
              </a:spcAft>
              <a:buSzPct val="100000"/>
              <a:buChar char="•"/>
            </a:pPr>
            <a:r>
              <a:rPr lang="en-US" sz="1500"/>
              <a:t>Longitude</a:t>
            </a:r>
            <a:endParaRPr sz="1500"/>
          </a:p>
        </p:txBody>
      </p:sp>
      <p:sp>
        <p:nvSpPr>
          <p:cNvPr id="336" name="Google Shape;336;p6"/>
          <p:cNvSpPr txBox="1"/>
          <p:nvPr>
            <p:ph idx="1" type="body"/>
          </p:nvPr>
        </p:nvSpPr>
        <p:spPr>
          <a:xfrm>
            <a:off x="5879700" y="1668050"/>
            <a:ext cx="2654700" cy="2954700"/>
          </a:xfrm>
          <a:prstGeom prst="rect">
            <a:avLst/>
          </a:prstGeom>
          <a:noFill/>
          <a:ln>
            <a:noFill/>
          </a:ln>
        </p:spPr>
        <p:txBody>
          <a:bodyPr anchorCtr="0" anchor="t" bIns="45700" lIns="91425" spcFirstLastPara="1" rIns="91425" wrap="square" tIns="45700">
            <a:normAutofit fontScale="85000" lnSpcReduction="20000"/>
          </a:bodyPr>
          <a:lstStyle/>
          <a:p>
            <a:pPr indent="0" lvl="0" marL="457200" rtl="0" algn="l">
              <a:lnSpc>
                <a:spcPct val="135714"/>
              </a:lnSpc>
              <a:spcBef>
                <a:spcPts val="0"/>
              </a:spcBef>
              <a:spcAft>
                <a:spcPts val="0"/>
              </a:spcAft>
              <a:buNone/>
            </a:pPr>
            <a:r>
              <a:t/>
            </a:r>
            <a:endParaRPr sz="1500"/>
          </a:p>
          <a:p>
            <a:pPr indent="0" lvl="0" marL="457200" rtl="0" algn="l">
              <a:lnSpc>
                <a:spcPct val="135714"/>
              </a:lnSpc>
              <a:spcBef>
                <a:spcPts val="0"/>
              </a:spcBef>
              <a:spcAft>
                <a:spcPts val="0"/>
              </a:spcAft>
              <a:buNone/>
            </a:pPr>
            <a:r>
              <a:t/>
            </a:r>
            <a:endParaRPr sz="1500"/>
          </a:p>
          <a:p>
            <a:pPr indent="0" lvl="0" marL="457200" rtl="0" algn="l">
              <a:lnSpc>
                <a:spcPct val="135714"/>
              </a:lnSpc>
              <a:spcBef>
                <a:spcPts val="0"/>
              </a:spcBef>
              <a:spcAft>
                <a:spcPts val="0"/>
              </a:spcAft>
              <a:buNone/>
            </a:pPr>
            <a:r>
              <a:t/>
            </a:r>
            <a:endParaRPr sz="1500"/>
          </a:p>
          <a:p>
            <a:pPr indent="457200" lvl="0" marL="0" rtl="0" algn="l">
              <a:lnSpc>
                <a:spcPct val="135714"/>
              </a:lnSpc>
              <a:spcBef>
                <a:spcPts val="0"/>
              </a:spcBef>
              <a:spcAft>
                <a:spcPts val="0"/>
              </a:spcAft>
              <a:buNone/>
            </a:pPr>
            <a:r>
              <a:rPr b="1" lang="en-US" sz="1500">
                <a:solidFill>
                  <a:schemeClr val="dk2"/>
                </a:solidFill>
              </a:rPr>
              <a:t>Label</a:t>
            </a:r>
            <a:endParaRPr sz="1500"/>
          </a:p>
          <a:p>
            <a:pPr indent="0" lvl="0" marL="0" rtl="0" algn="l">
              <a:lnSpc>
                <a:spcPct val="135714"/>
              </a:lnSpc>
              <a:spcBef>
                <a:spcPts val="0"/>
              </a:spcBef>
              <a:spcAft>
                <a:spcPts val="0"/>
              </a:spcAft>
              <a:buNone/>
            </a:pPr>
            <a:r>
              <a:rPr lang="en-US" sz="1500"/>
              <a:t>		</a:t>
            </a:r>
            <a:endParaRPr sz="1500"/>
          </a:p>
          <a:p>
            <a:pPr indent="-309562" lvl="0" marL="457200" rtl="0" algn="l">
              <a:lnSpc>
                <a:spcPct val="135714"/>
              </a:lnSpc>
              <a:spcBef>
                <a:spcPts val="0"/>
              </a:spcBef>
              <a:spcAft>
                <a:spcPts val="0"/>
              </a:spcAft>
              <a:buSzPct val="100000"/>
              <a:buChar char="•"/>
            </a:pPr>
            <a:r>
              <a:rPr lang="en-US" sz="1500"/>
              <a:t>Primary Type</a:t>
            </a:r>
            <a:endParaRPr sz="1500"/>
          </a:p>
          <a:p>
            <a:pPr indent="0" lvl="0" marL="0" rtl="0" algn="l">
              <a:lnSpc>
                <a:spcPct val="135714"/>
              </a:lnSpc>
              <a:spcBef>
                <a:spcPts val="0"/>
              </a:spcBef>
              <a:spcAft>
                <a:spcPts val="0"/>
              </a:spcAft>
              <a:buNone/>
            </a:pPr>
            <a:r>
              <a:t/>
            </a:r>
            <a:endParaRPr sz="1500"/>
          </a:p>
          <a:p>
            <a:pPr indent="0" lvl="0" marL="0" rtl="0" algn="l">
              <a:lnSpc>
                <a:spcPct val="135714"/>
              </a:lnSpc>
              <a:spcBef>
                <a:spcPts val="0"/>
              </a:spcBef>
              <a:spcAft>
                <a:spcPts val="0"/>
              </a:spcAft>
              <a:buNone/>
            </a:pPr>
            <a:r>
              <a:t/>
            </a:r>
            <a:endParaRPr sz="1500"/>
          </a:p>
          <a:p>
            <a:pPr indent="0" lvl="0" marL="0" rtl="0" algn="l">
              <a:lnSpc>
                <a:spcPct val="135714"/>
              </a:lnSpc>
              <a:spcBef>
                <a:spcPts val="0"/>
              </a:spcBef>
              <a:spcAft>
                <a:spcPts val="0"/>
              </a:spcAft>
              <a:buNone/>
            </a:pPr>
            <a:r>
              <a:t/>
            </a:r>
            <a:endParaRPr sz="1500"/>
          </a:p>
          <a:p>
            <a:pPr indent="0" lvl="0" marL="0" rtl="0" algn="l">
              <a:lnSpc>
                <a:spcPct val="135714"/>
              </a:lnSpc>
              <a:spcBef>
                <a:spcPts val="0"/>
              </a:spcBef>
              <a:spcAft>
                <a:spcPts val="0"/>
              </a:spcAft>
              <a:buNone/>
            </a:pPr>
            <a:r>
              <a:t/>
            </a:r>
            <a:endParaRPr sz="1500"/>
          </a:p>
          <a:p>
            <a:pPr indent="0" lvl="0" marL="0" rtl="0" algn="l">
              <a:lnSpc>
                <a:spcPct val="135714"/>
              </a:lnSpc>
              <a:spcBef>
                <a:spcPts val="0"/>
              </a:spcBef>
              <a:spcAft>
                <a:spcPts val="0"/>
              </a:spcAft>
              <a:buNone/>
            </a:pPr>
            <a:r>
              <a:t/>
            </a:r>
            <a:endParaRPr sz="1500"/>
          </a:p>
          <a:p>
            <a:pPr indent="0" lvl="0" marL="0" rtl="0" algn="l">
              <a:lnSpc>
                <a:spcPct val="135714"/>
              </a:lnSpc>
              <a:spcBef>
                <a:spcPts val="0"/>
              </a:spcBef>
              <a:spcAft>
                <a:spcPts val="0"/>
              </a:spcAft>
              <a:buNone/>
            </a:pPr>
            <a:r>
              <a:t/>
            </a:r>
            <a:endParaRPr sz="1500"/>
          </a:p>
        </p:txBody>
      </p:sp>
      <p:sp>
        <p:nvSpPr>
          <p:cNvPr id="337" name="Google Shape;337;p6"/>
          <p:cNvSpPr txBox="1"/>
          <p:nvPr>
            <p:ph idx="2" type="body"/>
          </p:nvPr>
        </p:nvSpPr>
        <p:spPr>
          <a:xfrm>
            <a:off x="10663950" y="3680475"/>
            <a:ext cx="1131900" cy="264600"/>
          </a:xfrm>
          <a:prstGeom prst="rect">
            <a:avLst/>
          </a:prstGeom>
          <a:solidFill>
            <a:srgbClr val="FF5F03"/>
          </a:solidFill>
          <a:ln>
            <a:noFill/>
          </a:ln>
        </p:spPr>
        <p:txBody>
          <a:bodyPr anchorCtr="0" anchor="t" bIns="45700" lIns="91425" spcFirstLastPara="1" rIns="91425" wrap="square" tIns="45700">
            <a:normAutofit fontScale="85000"/>
          </a:bodyPr>
          <a:lstStyle/>
          <a:p>
            <a:pPr indent="0" lvl="0" marL="0" rtl="0" algn="l">
              <a:lnSpc>
                <a:spcPct val="90000"/>
              </a:lnSpc>
              <a:spcBef>
                <a:spcPts val="0"/>
              </a:spcBef>
              <a:spcAft>
                <a:spcPts val="0"/>
              </a:spcAft>
              <a:buClr>
                <a:srgbClr val="12284B"/>
              </a:buClr>
              <a:buSzPct val="100000"/>
              <a:buNone/>
            </a:pPr>
            <a:r>
              <a:rPr lang="en-US"/>
              <a:t>Sample data </a:t>
            </a:r>
            <a:endParaRPr/>
          </a:p>
        </p:txBody>
      </p:sp>
      <p:sp>
        <p:nvSpPr>
          <p:cNvPr id="338" name="Google Shape;338;p6"/>
          <p:cNvSpPr/>
          <p:nvPr/>
        </p:nvSpPr>
        <p:spPr>
          <a:xfrm>
            <a:off x="10164337" y="3809465"/>
            <a:ext cx="548650" cy="614225"/>
          </a:xfrm>
          <a:custGeom>
            <a:rect b="b" l="l" r="r" t="t"/>
            <a:pathLst>
              <a:path extrusionOk="0" h="24569" w="21946">
                <a:moveTo>
                  <a:pt x="21947" y="21"/>
                </a:moveTo>
                <a:cubicBezTo>
                  <a:pt x="15889" y="21"/>
                  <a:pt x="8678" y="-322"/>
                  <a:pt x="4150" y="3703"/>
                </a:cubicBezTo>
                <a:cubicBezTo>
                  <a:pt x="-1143" y="8407"/>
                  <a:pt x="161" y="17488"/>
                  <a:pt x="161" y="24569"/>
                </a:cubicBezTo>
              </a:path>
            </a:pathLst>
          </a:custGeom>
          <a:noFill/>
          <a:ln cap="flat" cmpd="sng" w="9525">
            <a:solidFill>
              <a:schemeClr val="dk2"/>
            </a:solidFill>
            <a:prstDash val="solid"/>
            <a:round/>
            <a:headEnd len="med" w="med" type="none"/>
            <a:tailEnd len="med" w="med" type="none"/>
          </a:ln>
        </p:spPr>
      </p:sp>
      <p:sp>
        <p:nvSpPr>
          <p:cNvPr id="339" name="Google Shape;339;p6"/>
          <p:cNvSpPr/>
          <p:nvPr/>
        </p:nvSpPr>
        <p:spPr>
          <a:xfrm>
            <a:off x="10066100" y="4239300"/>
            <a:ext cx="228050" cy="191800"/>
          </a:xfrm>
          <a:custGeom>
            <a:rect b="b" l="l" r="r" t="t"/>
            <a:pathLst>
              <a:path extrusionOk="0" h="7672" w="9122">
                <a:moveTo>
                  <a:pt x="0" y="0"/>
                </a:moveTo>
                <a:cubicBezTo>
                  <a:pt x="0" y="2762"/>
                  <a:pt x="2071" y="5291"/>
                  <a:pt x="4024" y="7244"/>
                </a:cubicBezTo>
                <a:cubicBezTo>
                  <a:pt x="6112" y="9332"/>
                  <a:pt x="9122" y="2953"/>
                  <a:pt x="9122" y="0"/>
                </a:cubicBezTo>
              </a:path>
            </a:pathLst>
          </a:custGeom>
          <a:noFill/>
          <a:ln cap="flat" cmpd="sng" w="9525">
            <a:solidFill>
              <a:schemeClr val="dk2"/>
            </a:solidFill>
            <a:prstDash val="solid"/>
            <a:round/>
            <a:headEnd len="med" w="med" type="none"/>
            <a:tailEnd len="med" w="med" type="none"/>
          </a:ln>
        </p:spPr>
      </p:sp>
      <p:sp>
        <p:nvSpPr>
          <p:cNvPr id="340" name="Google Shape;340;p6"/>
          <p:cNvSpPr txBox="1"/>
          <p:nvPr/>
        </p:nvSpPr>
        <p:spPr>
          <a:xfrm>
            <a:off x="494150" y="6569400"/>
            <a:ext cx="2395200" cy="26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200">
                <a:solidFill>
                  <a:schemeClr val="dk1"/>
                </a:solidFill>
              </a:rPr>
              <a:t>Elen Chatikyan</a:t>
            </a:r>
            <a:endParaRPr sz="1200">
              <a:solidFill>
                <a:schemeClr val="dk1"/>
              </a:solidFill>
            </a:endParaRPr>
          </a:p>
        </p:txBody>
      </p:sp>
      <p:sp>
        <p:nvSpPr>
          <p:cNvPr id="341" name="Google Shape;341;p6"/>
          <p:cNvSpPr txBox="1"/>
          <p:nvPr>
            <p:ph idx="4294967295" type="body"/>
          </p:nvPr>
        </p:nvSpPr>
        <p:spPr>
          <a:xfrm>
            <a:off x="837475" y="6070200"/>
            <a:ext cx="1805700" cy="499200"/>
          </a:xfrm>
          <a:prstGeom prst="rect">
            <a:avLst/>
          </a:prstGeom>
          <a:noFill/>
          <a:ln>
            <a:noFill/>
          </a:ln>
        </p:spPr>
        <p:txBody>
          <a:bodyPr anchorCtr="0" anchor="t" bIns="45700" lIns="91425" spcFirstLastPara="1" rIns="91425" wrap="square" tIns="45700">
            <a:normAutofit/>
          </a:bodyPr>
          <a:lstStyle/>
          <a:p>
            <a:pPr indent="0" lvl="0" marL="0" rtl="0" algn="ctr">
              <a:lnSpc>
                <a:spcPct val="80000"/>
              </a:lnSpc>
              <a:spcBef>
                <a:spcPts val="0"/>
              </a:spcBef>
              <a:spcAft>
                <a:spcPts val="0"/>
              </a:spcAft>
              <a:buClr>
                <a:schemeClr val="lt1"/>
              </a:buClr>
              <a:buSzPts val="770"/>
              <a:buFont typeface="Arial"/>
              <a:buNone/>
            </a:pPr>
            <a:r>
              <a:rPr lang="en-US" sz="1440">
                <a:solidFill>
                  <a:schemeClr val="lt1"/>
                </a:solidFill>
                <a:latin typeface="Arial Black"/>
                <a:ea typeface="Arial Black"/>
                <a:cs typeface="Arial Black"/>
                <a:sym typeface="Arial Black"/>
              </a:rPr>
              <a:t>CS 547 / IE 534</a:t>
            </a:r>
            <a:endParaRPr sz="1440">
              <a:solidFill>
                <a:schemeClr val="lt1"/>
              </a:solidFill>
              <a:latin typeface="Arial Black"/>
              <a:ea typeface="Arial Black"/>
              <a:cs typeface="Arial Black"/>
              <a:sym typeface="Arial Black"/>
            </a:endParaRPr>
          </a:p>
          <a:p>
            <a:pPr indent="0" lvl="0" marL="0" rtl="0" algn="ctr">
              <a:lnSpc>
                <a:spcPct val="80000"/>
              </a:lnSpc>
              <a:spcBef>
                <a:spcPts val="0"/>
              </a:spcBef>
              <a:spcAft>
                <a:spcPts val="0"/>
              </a:spcAft>
              <a:buClr>
                <a:schemeClr val="lt1"/>
              </a:buClr>
              <a:buSzPts val="770"/>
              <a:buFont typeface="Arial"/>
              <a:buNone/>
            </a:pPr>
            <a:r>
              <a:rPr lang="en-US" sz="1440">
                <a:solidFill>
                  <a:schemeClr val="lt1"/>
                </a:solidFill>
                <a:latin typeface="Arial Black"/>
                <a:ea typeface="Arial Black"/>
                <a:cs typeface="Arial Black"/>
                <a:sym typeface="Arial Black"/>
              </a:rPr>
              <a:t>Group 34</a:t>
            </a:r>
            <a:endParaRPr sz="1440">
              <a:solidFill>
                <a:schemeClr val="lt1"/>
              </a:solidFill>
              <a:latin typeface="Arial Black"/>
              <a:ea typeface="Arial Black"/>
              <a:cs typeface="Arial Black"/>
              <a:sym typeface="Arial Black"/>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g31ce9d12032_0_52"/>
          <p:cNvSpPr txBox="1"/>
          <p:nvPr>
            <p:ph type="title"/>
          </p:nvPr>
        </p:nvSpPr>
        <p:spPr>
          <a:xfrm>
            <a:off x="457200" y="-27100"/>
            <a:ext cx="11469600" cy="1959900"/>
          </a:xfrm>
          <a:prstGeom prst="rect">
            <a:avLst/>
          </a:prstGeom>
          <a:noFill/>
          <a:ln>
            <a:noFill/>
          </a:ln>
        </p:spPr>
        <p:txBody>
          <a:bodyPr anchorCtr="0" anchor="ctr" bIns="45700" lIns="91425" spcFirstLastPara="1" rIns="91425" wrap="square" tIns="45700">
            <a:normAutofit/>
          </a:bodyPr>
          <a:lstStyle/>
          <a:p>
            <a:pPr indent="0" lvl="0" marL="0" rtl="0" algn="l">
              <a:lnSpc>
                <a:spcPct val="135714"/>
              </a:lnSpc>
              <a:spcBef>
                <a:spcPts val="0"/>
              </a:spcBef>
              <a:spcAft>
                <a:spcPts val="0"/>
              </a:spcAft>
              <a:buNone/>
            </a:pPr>
            <a:r>
              <a:rPr lang="en-US" sz="3000"/>
              <a:t>Observing the Class Distribution for the target label</a:t>
            </a:r>
            <a:endParaRPr sz="3000"/>
          </a:p>
        </p:txBody>
      </p:sp>
      <p:sp>
        <p:nvSpPr>
          <p:cNvPr id="347" name="Google Shape;347;g31ce9d12032_0_5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48" name="Google Shape;348;g31ce9d12032_0_52"/>
          <p:cNvPicPr preferRelativeResize="0"/>
          <p:nvPr/>
        </p:nvPicPr>
        <p:blipFill>
          <a:blip r:embed="rId3">
            <a:alphaModFix/>
          </a:blip>
          <a:stretch>
            <a:fillRect/>
          </a:stretch>
        </p:blipFill>
        <p:spPr>
          <a:xfrm>
            <a:off x="3822850" y="3842800"/>
            <a:ext cx="4573174" cy="2592501"/>
          </a:xfrm>
          <a:prstGeom prst="rect">
            <a:avLst/>
          </a:prstGeom>
          <a:noFill/>
          <a:ln>
            <a:noFill/>
          </a:ln>
        </p:spPr>
      </p:pic>
      <p:pic>
        <p:nvPicPr>
          <p:cNvPr id="349" name="Google Shape;349;g31ce9d12032_0_52"/>
          <p:cNvPicPr preferRelativeResize="0"/>
          <p:nvPr/>
        </p:nvPicPr>
        <p:blipFill>
          <a:blip r:embed="rId4">
            <a:alphaModFix/>
          </a:blip>
          <a:stretch>
            <a:fillRect/>
          </a:stretch>
        </p:blipFill>
        <p:spPr>
          <a:xfrm>
            <a:off x="837475" y="1308288"/>
            <a:ext cx="2563450" cy="2463900"/>
          </a:xfrm>
          <a:prstGeom prst="rect">
            <a:avLst/>
          </a:prstGeom>
          <a:noFill/>
          <a:ln>
            <a:noFill/>
          </a:ln>
        </p:spPr>
      </p:pic>
      <p:pic>
        <p:nvPicPr>
          <p:cNvPr id="350" name="Google Shape;350;g31ce9d12032_0_52"/>
          <p:cNvPicPr preferRelativeResize="0"/>
          <p:nvPr/>
        </p:nvPicPr>
        <p:blipFill rotWithShape="1">
          <a:blip r:embed="rId5">
            <a:alphaModFix/>
          </a:blip>
          <a:srcRect b="0" l="49809" r="0" t="0"/>
          <a:stretch/>
        </p:blipFill>
        <p:spPr>
          <a:xfrm>
            <a:off x="3711025" y="1390075"/>
            <a:ext cx="2391699" cy="2300325"/>
          </a:xfrm>
          <a:prstGeom prst="rect">
            <a:avLst/>
          </a:prstGeom>
          <a:noFill/>
          <a:ln>
            <a:noFill/>
          </a:ln>
        </p:spPr>
      </p:pic>
      <p:pic>
        <p:nvPicPr>
          <p:cNvPr id="351" name="Google Shape;351;g31ce9d12032_0_52"/>
          <p:cNvPicPr preferRelativeResize="0"/>
          <p:nvPr/>
        </p:nvPicPr>
        <p:blipFill rotWithShape="1">
          <a:blip r:embed="rId5">
            <a:alphaModFix/>
          </a:blip>
          <a:srcRect b="0" l="0" r="50418" t="0"/>
          <a:stretch/>
        </p:blipFill>
        <p:spPr>
          <a:xfrm>
            <a:off x="6352495" y="1363075"/>
            <a:ext cx="2362500" cy="2300325"/>
          </a:xfrm>
          <a:prstGeom prst="rect">
            <a:avLst/>
          </a:prstGeom>
          <a:noFill/>
          <a:ln>
            <a:noFill/>
          </a:ln>
        </p:spPr>
      </p:pic>
      <p:pic>
        <p:nvPicPr>
          <p:cNvPr id="352" name="Google Shape;352;g31ce9d12032_0_52"/>
          <p:cNvPicPr preferRelativeResize="0"/>
          <p:nvPr/>
        </p:nvPicPr>
        <p:blipFill>
          <a:blip r:embed="rId6">
            <a:alphaModFix/>
          </a:blip>
          <a:stretch>
            <a:fillRect/>
          </a:stretch>
        </p:blipFill>
        <p:spPr>
          <a:xfrm>
            <a:off x="4087101" y="935801"/>
            <a:ext cx="2536550" cy="2347800"/>
          </a:xfrm>
          <a:prstGeom prst="rect">
            <a:avLst/>
          </a:prstGeom>
          <a:noFill/>
          <a:ln>
            <a:noFill/>
          </a:ln>
        </p:spPr>
      </p:pic>
      <p:sp>
        <p:nvSpPr>
          <p:cNvPr id="353" name="Google Shape;353;g31ce9d12032_0_52"/>
          <p:cNvSpPr txBox="1"/>
          <p:nvPr/>
        </p:nvSpPr>
        <p:spPr>
          <a:xfrm>
            <a:off x="494150" y="6569400"/>
            <a:ext cx="2395200" cy="26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200">
                <a:solidFill>
                  <a:schemeClr val="dk1"/>
                </a:solidFill>
              </a:rPr>
              <a:t>Elen Chatikyan</a:t>
            </a:r>
            <a:endParaRPr sz="1200">
              <a:solidFill>
                <a:schemeClr val="dk1"/>
              </a:solidFill>
            </a:endParaRPr>
          </a:p>
        </p:txBody>
      </p:sp>
      <p:sp>
        <p:nvSpPr>
          <p:cNvPr id="354" name="Google Shape;354;g31ce9d12032_0_52"/>
          <p:cNvSpPr txBox="1"/>
          <p:nvPr>
            <p:ph idx="4294967295" type="body"/>
          </p:nvPr>
        </p:nvSpPr>
        <p:spPr>
          <a:xfrm>
            <a:off x="831600" y="6070200"/>
            <a:ext cx="1805700" cy="499200"/>
          </a:xfrm>
          <a:prstGeom prst="rect">
            <a:avLst/>
          </a:prstGeom>
          <a:noFill/>
          <a:ln>
            <a:noFill/>
          </a:ln>
        </p:spPr>
        <p:txBody>
          <a:bodyPr anchorCtr="0" anchor="t" bIns="45700" lIns="91425" spcFirstLastPara="1" rIns="91425" wrap="square" tIns="45700">
            <a:normAutofit/>
          </a:bodyPr>
          <a:lstStyle/>
          <a:p>
            <a:pPr indent="0" lvl="0" marL="0" rtl="0" algn="ctr">
              <a:lnSpc>
                <a:spcPct val="80000"/>
              </a:lnSpc>
              <a:spcBef>
                <a:spcPts val="0"/>
              </a:spcBef>
              <a:spcAft>
                <a:spcPts val="0"/>
              </a:spcAft>
              <a:buClr>
                <a:schemeClr val="lt1"/>
              </a:buClr>
              <a:buSzPts val="770"/>
              <a:buFont typeface="Arial"/>
              <a:buNone/>
            </a:pPr>
            <a:r>
              <a:rPr lang="en-US" sz="1440">
                <a:solidFill>
                  <a:schemeClr val="lt1"/>
                </a:solidFill>
                <a:latin typeface="Arial Black"/>
                <a:ea typeface="Arial Black"/>
                <a:cs typeface="Arial Black"/>
                <a:sym typeface="Arial Black"/>
              </a:rPr>
              <a:t>CS 547 / IE 534</a:t>
            </a:r>
            <a:endParaRPr sz="1440">
              <a:solidFill>
                <a:schemeClr val="lt1"/>
              </a:solidFill>
              <a:latin typeface="Arial Black"/>
              <a:ea typeface="Arial Black"/>
              <a:cs typeface="Arial Black"/>
              <a:sym typeface="Arial Black"/>
            </a:endParaRPr>
          </a:p>
          <a:p>
            <a:pPr indent="0" lvl="0" marL="0" rtl="0" algn="ctr">
              <a:lnSpc>
                <a:spcPct val="80000"/>
              </a:lnSpc>
              <a:spcBef>
                <a:spcPts val="0"/>
              </a:spcBef>
              <a:spcAft>
                <a:spcPts val="0"/>
              </a:spcAft>
              <a:buClr>
                <a:schemeClr val="lt1"/>
              </a:buClr>
              <a:buSzPts val="770"/>
              <a:buFont typeface="Arial"/>
              <a:buNone/>
            </a:pPr>
            <a:r>
              <a:rPr lang="en-US" sz="1440">
                <a:solidFill>
                  <a:schemeClr val="lt1"/>
                </a:solidFill>
                <a:latin typeface="Arial Black"/>
                <a:ea typeface="Arial Black"/>
                <a:cs typeface="Arial Black"/>
                <a:sym typeface="Arial Black"/>
              </a:rPr>
              <a:t>Group 34</a:t>
            </a:r>
            <a:endParaRPr sz="1440">
              <a:solidFill>
                <a:schemeClr val="lt1"/>
              </a:solidFill>
              <a:latin typeface="Arial Black"/>
              <a:ea typeface="Arial Black"/>
              <a:cs typeface="Arial Black"/>
              <a:sym typeface="Arial Black"/>
            </a:endParaRPr>
          </a:p>
        </p:txBody>
      </p:sp>
      <p:sp>
        <p:nvSpPr>
          <p:cNvPr id="355" name="Google Shape;355;g31ce9d12032_0_52"/>
          <p:cNvSpPr txBox="1"/>
          <p:nvPr>
            <p:ph idx="2" type="body"/>
          </p:nvPr>
        </p:nvSpPr>
        <p:spPr>
          <a:xfrm>
            <a:off x="838201" y="257898"/>
            <a:ext cx="1805700" cy="264600"/>
          </a:xfrm>
          <a:prstGeom prst="rect">
            <a:avLst/>
          </a:prstGeom>
          <a:solidFill>
            <a:srgbClr val="FF5F03"/>
          </a:solid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rgbClr val="12284B"/>
              </a:buClr>
              <a:buSzPts val="1400"/>
              <a:buNone/>
            </a:pPr>
            <a:r>
              <a:rPr lang="en-US"/>
              <a:t>Data Exploration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g31ce9d12032_0_60"/>
          <p:cNvSpPr txBox="1"/>
          <p:nvPr>
            <p:ph type="title"/>
          </p:nvPr>
        </p:nvSpPr>
        <p:spPr>
          <a:xfrm>
            <a:off x="838200" y="658689"/>
            <a:ext cx="10515600" cy="599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12284B"/>
              </a:buClr>
              <a:buSzPts val="3960"/>
              <a:buFont typeface="Arial Black"/>
              <a:buNone/>
            </a:pPr>
            <a:r>
              <a:rPr lang="en-US" sz="3160"/>
              <a:t>Observing the distribution of crime types </a:t>
            </a:r>
            <a:endParaRPr sz="3160"/>
          </a:p>
        </p:txBody>
      </p:sp>
      <p:sp>
        <p:nvSpPr>
          <p:cNvPr id="361" name="Google Shape;361;g31ce9d12032_0_6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62" name="Google Shape;362;g31ce9d12032_0_60"/>
          <p:cNvPicPr preferRelativeResize="0"/>
          <p:nvPr/>
        </p:nvPicPr>
        <p:blipFill>
          <a:blip r:embed="rId3">
            <a:alphaModFix/>
          </a:blip>
          <a:stretch>
            <a:fillRect/>
          </a:stretch>
        </p:blipFill>
        <p:spPr>
          <a:xfrm>
            <a:off x="1560163" y="1181975"/>
            <a:ext cx="8919276" cy="4760124"/>
          </a:xfrm>
          <a:prstGeom prst="rect">
            <a:avLst/>
          </a:prstGeom>
          <a:noFill/>
          <a:ln>
            <a:noFill/>
          </a:ln>
        </p:spPr>
      </p:pic>
      <p:sp>
        <p:nvSpPr>
          <p:cNvPr id="363" name="Google Shape;363;g31ce9d12032_0_60"/>
          <p:cNvSpPr txBox="1"/>
          <p:nvPr/>
        </p:nvSpPr>
        <p:spPr>
          <a:xfrm>
            <a:off x="494150" y="6569400"/>
            <a:ext cx="2395200" cy="26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200">
                <a:solidFill>
                  <a:schemeClr val="dk1"/>
                </a:solidFill>
              </a:rPr>
              <a:t>Elen Chatikyan</a:t>
            </a:r>
            <a:endParaRPr sz="1200">
              <a:solidFill>
                <a:schemeClr val="dk1"/>
              </a:solidFill>
            </a:endParaRPr>
          </a:p>
        </p:txBody>
      </p:sp>
      <p:sp>
        <p:nvSpPr>
          <p:cNvPr id="364" name="Google Shape;364;g31ce9d12032_0_60"/>
          <p:cNvSpPr txBox="1"/>
          <p:nvPr>
            <p:ph idx="4" type="body"/>
          </p:nvPr>
        </p:nvSpPr>
        <p:spPr>
          <a:xfrm>
            <a:off x="838200" y="6082350"/>
            <a:ext cx="1805700" cy="499200"/>
          </a:xfrm>
          <a:prstGeom prst="rect">
            <a:avLst/>
          </a:prstGeom>
          <a:noFill/>
          <a:ln>
            <a:noFill/>
          </a:ln>
        </p:spPr>
        <p:txBody>
          <a:bodyPr anchorCtr="0" anchor="t" bIns="45700" lIns="91425" spcFirstLastPara="1" rIns="91425" wrap="square" tIns="45700">
            <a:normAutofit/>
          </a:bodyPr>
          <a:lstStyle/>
          <a:p>
            <a:pPr indent="0" lvl="0" marL="0" rtl="0" algn="ctr">
              <a:lnSpc>
                <a:spcPct val="80000"/>
              </a:lnSpc>
              <a:spcBef>
                <a:spcPts val="0"/>
              </a:spcBef>
              <a:spcAft>
                <a:spcPts val="0"/>
              </a:spcAft>
              <a:buClr>
                <a:schemeClr val="lt1"/>
              </a:buClr>
              <a:buSzPts val="770"/>
              <a:buFont typeface="Arial"/>
              <a:buNone/>
            </a:pPr>
            <a:r>
              <a:rPr b="0" lang="en-US" sz="1440">
                <a:solidFill>
                  <a:schemeClr val="lt1"/>
                </a:solidFill>
              </a:rPr>
              <a:t>CS 547 / IE 534</a:t>
            </a:r>
            <a:endParaRPr b="0" sz="1440">
              <a:solidFill>
                <a:schemeClr val="lt1"/>
              </a:solidFill>
            </a:endParaRPr>
          </a:p>
          <a:p>
            <a:pPr indent="0" lvl="0" marL="0" rtl="0" algn="ctr">
              <a:lnSpc>
                <a:spcPct val="80000"/>
              </a:lnSpc>
              <a:spcBef>
                <a:spcPts val="0"/>
              </a:spcBef>
              <a:spcAft>
                <a:spcPts val="0"/>
              </a:spcAft>
              <a:buClr>
                <a:schemeClr val="lt1"/>
              </a:buClr>
              <a:buSzPts val="770"/>
              <a:buFont typeface="Arial"/>
              <a:buNone/>
            </a:pPr>
            <a:r>
              <a:rPr b="0" lang="en-US" sz="1440">
                <a:solidFill>
                  <a:schemeClr val="lt1"/>
                </a:solidFill>
              </a:rPr>
              <a:t>Group 34</a:t>
            </a:r>
            <a:endParaRPr b="0" sz="1440">
              <a:solidFill>
                <a:schemeClr val="lt1"/>
              </a:solidFill>
            </a:endParaRPr>
          </a:p>
        </p:txBody>
      </p:sp>
      <p:sp>
        <p:nvSpPr>
          <p:cNvPr id="365" name="Google Shape;365;g31ce9d12032_0_60"/>
          <p:cNvSpPr txBox="1"/>
          <p:nvPr>
            <p:ph idx="2" type="body"/>
          </p:nvPr>
        </p:nvSpPr>
        <p:spPr>
          <a:xfrm>
            <a:off x="838201" y="257898"/>
            <a:ext cx="1805700" cy="264600"/>
          </a:xfrm>
          <a:prstGeom prst="rect">
            <a:avLst/>
          </a:prstGeom>
          <a:solidFill>
            <a:srgbClr val="FF5F03"/>
          </a:solidFill>
          <a:ln>
            <a:noFill/>
          </a:ln>
        </p:spPr>
        <p:txBody>
          <a:bodyPr anchorCtr="0" anchor="t" bIns="45700" lIns="91425" spcFirstLastPara="1" rIns="91425" wrap="square" tIns="45700">
            <a:normAutofit fontScale="55000" lnSpcReduction="20000"/>
          </a:bodyPr>
          <a:lstStyle/>
          <a:p>
            <a:pPr indent="0" lvl="0" marL="0" rtl="0" algn="l">
              <a:lnSpc>
                <a:spcPct val="90000"/>
              </a:lnSpc>
              <a:spcBef>
                <a:spcPts val="0"/>
              </a:spcBef>
              <a:spcAft>
                <a:spcPts val="0"/>
              </a:spcAft>
              <a:buClr>
                <a:srgbClr val="12284B"/>
              </a:buClr>
              <a:buSzPct val="50000"/>
              <a:buNone/>
            </a:pPr>
            <a:r>
              <a:rPr i="1" lang="en-US"/>
              <a:t>Data Exploration</a:t>
            </a:r>
            <a:endParaRPr i="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g31ce9d12032_0_38"/>
          <p:cNvSpPr txBox="1"/>
          <p:nvPr>
            <p:ph type="title"/>
          </p:nvPr>
        </p:nvSpPr>
        <p:spPr>
          <a:xfrm>
            <a:off x="3039400" y="2818136"/>
            <a:ext cx="6113100" cy="1221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12284B"/>
              </a:buClr>
              <a:buSzPts val="4400"/>
              <a:buFont typeface="Arial Black"/>
              <a:buNone/>
            </a:pPr>
            <a:r>
              <a:rPr lang="en-US"/>
              <a:t>Deep Learning</a:t>
            </a:r>
            <a:endParaRPr/>
          </a:p>
        </p:txBody>
      </p:sp>
      <p:sp>
        <p:nvSpPr>
          <p:cNvPr id="371" name="Google Shape;371;g31ce9d12032_0_3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72" name="Google Shape;372;g31ce9d12032_0_38"/>
          <p:cNvSpPr txBox="1"/>
          <p:nvPr>
            <p:ph idx="4294967295" type="body"/>
          </p:nvPr>
        </p:nvSpPr>
        <p:spPr>
          <a:xfrm>
            <a:off x="989875" y="6070200"/>
            <a:ext cx="1805700" cy="499200"/>
          </a:xfrm>
          <a:prstGeom prst="rect">
            <a:avLst/>
          </a:prstGeom>
          <a:noFill/>
          <a:ln>
            <a:noFill/>
          </a:ln>
        </p:spPr>
        <p:txBody>
          <a:bodyPr anchorCtr="0" anchor="t" bIns="45700" lIns="91425" spcFirstLastPara="1" rIns="91425" wrap="square" tIns="45700">
            <a:normAutofit/>
          </a:bodyPr>
          <a:lstStyle/>
          <a:p>
            <a:pPr indent="0" lvl="0" marL="0" rtl="0" algn="ctr">
              <a:lnSpc>
                <a:spcPct val="80000"/>
              </a:lnSpc>
              <a:spcBef>
                <a:spcPts val="0"/>
              </a:spcBef>
              <a:spcAft>
                <a:spcPts val="0"/>
              </a:spcAft>
              <a:buClr>
                <a:schemeClr val="lt1"/>
              </a:buClr>
              <a:buSzPts val="770"/>
              <a:buFont typeface="Arial"/>
              <a:buNone/>
            </a:pPr>
            <a:r>
              <a:rPr lang="en-US" sz="1440">
                <a:solidFill>
                  <a:schemeClr val="lt1"/>
                </a:solidFill>
                <a:latin typeface="Arial Black"/>
                <a:ea typeface="Arial Black"/>
                <a:cs typeface="Arial Black"/>
                <a:sym typeface="Arial Black"/>
              </a:rPr>
              <a:t>CS 547 / IE 534</a:t>
            </a:r>
            <a:endParaRPr sz="1440">
              <a:solidFill>
                <a:schemeClr val="lt1"/>
              </a:solidFill>
              <a:latin typeface="Arial Black"/>
              <a:ea typeface="Arial Black"/>
              <a:cs typeface="Arial Black"/>
              <a:sym typeface="Arial Black"/>
            </a:endParaRPr>
          </a:p>
          <a:p>
            <a:pPr indent="0" lvl="0" marL="0" rtl="0" algn="ctr">
              <a:lnSpc>
                <a:spcPct val="80000"/>
              </a:lnSpc>
              <a:spcBef>
                <a:spcPts val="0"/>
              </a:spcBef>
              <a:spcAft>
                <a:spcPts val="0"/>
              </a:spcAft>
              <a:buClr>
                <a:schemeClr val="lt1"/>
              </a:buClr>
              <a:buSzPts val="770"/>
              <a:buFont typeface="Arial"/>
              <a:buNone/>
            </a:pPr>
            <a:r>
              <a:rPr lang="en-US" sz="1440">
                <a:solidFill>
                  <a:schemeClr val="lt1"/>
                </a:solidFill>
                <a:latin typeface="Arial Black"/>
                <a:ea typeface="Arial Black"/>
                <a:cs typeface="Arial Black"/>
                <a:sym typeface="Arial Black"/>
              </a:rPr>
              <a:t>Group 34</a:t>
            </a:r>
            <a:endParaRPr sz="1440">
              <a:solidFill>
                <a:schemeClr val="lt1"/>
              </a:solidFill>
              <a:latin typeface="Arial Black"/>
              <a:ea typeface="Arial Black"/>
              <a:cs typeface="Arial Black"/>
              <a:sym typeface="Arial Black"/>
            </a:endParaRPr>
          </a:p>
        </p:txBody>
      </p:sp>
      <p:sp>
        <p:nvSpPr>
          <p:cNvPr id="373" name="Google Shape;373;g31ce9d12032_0_38"/>
          <p:cNvSpPr txBox="1"/>
          <p:nvPr/>
        </p:nvSpPr>
        <p:spPr>
          <a:xfrm>
            <a:off x="574500" y="6504000"/>
            <a:ext cx="3000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1100">
                <a:solidFill>
                  <a:srgbClr val="12284B"/>
                </a:solidFill>
              </a:rPr>
              <a:t>Vir Sikand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7"/>
          <p:cNvSpPr txBox="1"/>
          <p:nvPr>
            <p:ph type="title"/>
          </p:nvPr>
        </p:nvSpPr>
        <p:spPr>
          <a:xfrm>
            <a:off x="838200" y="734889"/>
            <a:ext cx="10515590" cy="59909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12284B"/>
              </a:buClr>
              <a:buSzPct val="100000"/>
              <a:buFont typeface="Arial Black"/>
              <a:buNone/>
            </a:pPr>
            <a:r>
              <a:rPr lang="en-US"/>
              <a:t>Deep Learning</a:t>
            </a:r>
            <a:endParaRPr/>
          </a:p>
        </p:txBody>
      </p:sp>
      <p:sp>
        <p:nvSpPr>
          <p:cNvPr id="379" name="Google Shape;379;p7"/>
          <p:cNvSpPr txBox="1"/>
          <p:nvPr>
            <p:ph idx="2" type="body"/>
          </p:nvPr>
        </p:nvSpPr>
        <p:spPr>
          <a:xfrm>
            <a:off x="837464" y="257898"/>
            <a:ext cx="1805700" cy="264600"/>
          </a:xfrm>
          <a:prstGeom prst="rect">
            <a:avLst/>
          </a:prstGeom>
          <a:solidFill>
            <a:srgbClr val="FF5F03"/>
          </a:solid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rgbClr val="12284B"/>
              </a:buClr>
              <a:buSzPts val="1400"/>
              <a:buNone/>
            </a:pPr>
            <a:r>
              <a:rPr lang="en-US"/>
              <a:t>Deep Learning</a:t>
            </a:r>
            <a:endParaRPr/>
          </a:p>
        </p:txBody>
      </p:sp>
      <p:sp>
        <p:nvSpPr>
          <p:cNvPr id="380" name="Google Shape;380;p7"/>
          <p:cNvSpPr txBox="1"/>
          <p:nvPr>
            <p:ph idx="4294967295" type="body"/>
          </p:nvPr>
        </p:nvSpPr>
        <p:spPr>
          <a:xfrm>
            <a:off x="838200" y="1546361"/>
            <a:ext cx="10515600" cy="4167972"/>
          </a:xfrm>
          <a:prstGeom prst="rect">
            <a:avLst/>
          </a:prstGeom>
          <a:noFill/>
          <a:ln>
            <a:noFill/>
          </a:ln>
        </p:spPr>
        <p:txBody>
          <a:bodyPr anchorCtr="0" anchor="t" bIns="45700" lIns="91425" spcFirstLastPara="1" rIns="91425" wrap="square" tIns="45700">
            <a:normAutofit fontScale="77500" lnSpcReduction="20000"/>
          </a:bodyPr>
          <a:lstStyle/>
          <a:p>
            <a:pPr indent="-327025" lvl="0" marL="457200" rtl="0" algn="l">
              <a:lnSpc>
                <a:spcPct val="200000"/>
              </a:lnSpc>
              <a:spcBef>
                <a:spcPts val="0"/>
              </a:spcBef>
              <a:spcAft>
                <a:spcPts val="0"/>
              </a:spcAft>
              <a:buSzPct val="100000"/>
              <a:buChar char="•"/>
            </a:pPr>
            <a:r>
              <a:rPr lang="en-US" sz="2000"/>
              <a:t>Approach was to use an LSTM Model</a:t>
            </a:r>
            <a:endParaRPr sz="2000"/>
          </a:p>
          <a:p>
            <a:pPr indent="-327025" lvl="0" marL="457200" rtl="0" algn="l">
              <a:lnSpc>
                <a:spcPct val="200000"/>
              </a:lnSpc>
              <a:spcBef>
                <a:spcPts val="0"/>
              </a:spcBef>
              <a:spcAft>
                <a:spcPts val="0"/>
              </a:spcAft>
              <a:buSzPct val="100000"/>
              <a:buChar char="•"/>
            </a:pPr>
            <a:r>
              <a:rPr lang="en-US" sz="2000"/>
              <a:t>LSTM is a type of Long Short Term Memory RNN unit</a:t>
            </a:r>
            <a:endParaRPr sz="2000"/>
          </a:p>
          <a:p>
            <a:pPr indent="-327025" lvl="0" marL="457200" rtl="0" algn="l">
              <a:lnSpc>
                <a:spcPct val="90000"/>
              </a:lnSpc>
              <a:spcBef>
                <a:spcPts val="0"/>
              </a:spcBef>
              <a:spcAft>
                <a:spcPts val="0"/>
              </a:spcAft>
              <a:buSzPct val="100000"/>
              <a:buChar char="•"/>
            </a:pPr>
            <a:r>
              <a:rPr lang="en-US" sz="2000"/>
              <a:t>Helps with capturing long term dependencies within code, and has a forget gate:</a:t>
            </a:r>
            <a:endParaRPr sz="2000"/>
          </a:p>
          <a:p>
            <a:pPr indent="0" lvl="0" marL="457200" rtl="0" algn="l">
              <a:lnSpc>
                <a:spcPct val="90000"/>
              </a:lnSpc>
              <a:spcBef>
                <a:spcPts val="0"/>
              </a:spcBef>
              <a:spcAft>
                <a:spcPts val="0"/>
              </a:spcAft>
              <a:buNone/>
            </a:pPr>
            <a:r>
              <a:t/>
            </a:r>
            <a:endParaRPr sz="2000"/>
          </a:p>
          <a:p>
            <a:pPr indent="-321071" lvl="1" marL="914400" rtl="0" algn="l">
              <a:lnSpc>
                <a:spcPct val="90000"/>
              </a:lnSpc>
              <a:spcBef>
                <a:spcPts val="0"/>
              </a:spcBef>
              <a:spcAft>
                <a:spcPts val="0"/>
              </a:spcAft>
              <a:buSzPct val="100000"/>
              <a:buChar char="•"/>
            </a:pPr>
            <a:r>
              <a:rPr lang="en-US" sz="1879"/>
              <a:t>Decides what information to remove from the cell state</a:t>
            </a:r>
            <a:endParaRPr sz="1879"/>
          </a:p>
          <a:p>
            <a:pPr indent="-321071" lvl="1" marL="914400" rtl="0" algn="l">
              <a:lnSpc>
                <a:spcPct val="90000"/>
              </a:lnSpc>
              <a:spcBef>
                <a:spcPts val="0"/>
              </a:spcBef>
              <a:spcAft>
                <a:spcPts val="0"/>
              </a:spcAft>
              <a:buSzPct val="100000"/>
              <a:buChar char="•"/>
            </a:pPr>
            <a:r>
              <a:rPr lang="en-US" sz="1879"/>
              <a:t>Helps prevent information overload by selectively discarding irrelevant past data</a:t>
            </a:r>
            <a:endParaRPr sz="1879"/>
          </a:p>
          <a:p>
            <a:pPr indent="-321071" lvl="1" marL="914400" rtl="0" algn="l">
              <a:spcBef>
                <a:spcPts val="0"/>
              </a:spcBef>
              <a:spcAft>
                <a:spcPts val="0"/>
              </a:spcAft>
              <a:buSzPct val="100000"/>
              <a:buChar char="•"/>
            </a:pPr>
            <a:r>
              <a:rPr lang="en-US" sz="1879"/>
              <a:t>Controls what new information is stored in the cell state.</a:t>
            </a:r>
            <a:endParaRPr sz="1879"/>
          </a:p>
          <a:p>
            <a:pPr indent="-321071" lvl="1" marL="914400" rtl="0" algn="l">
              <a:spcBef>
                <a:spcPts val="0"/>
              </a:spcBef>
              <a:spcAft>
                <a:spcPts val="0"/>
              </a:spcAft>
              <a:buSzPct val="100000"/>
              <a:buChar char="•"/>
            </a:pPr>
            <a:r>
              <a:rPr lang="en-US" sz="1879"/>
              <a:t>Works with the forget gate to maintain a balance between past and new information.</a:t>
            </a:r>
            <a:endParaRPr sz="1879"/>
          </a:p>
          <a:p>
            <a:pPr indent="-321071" lvl="1" marL="914400" rtl="0" algn="l">
              <a:spcBef>
                <a:spcPts val="0"/>
              </a:spcBef>
              <a:spcAft>
                <a:spcPts val="0"/>
              </a:spcAft>
              <a:buSzPct val="100000"/>
              <a:buChar char="•"/>
            </a:pPr>
            <a:r>
              <a:rPr lang="en-US" sz="1879"/>
              <a:t>Determines what part of the cell state contributes to the output.</a:t>
            </a:r>
            <a:endParaRPr sz="1879"/>
          </a:p>
          <a:p>
            <a:pPr indent="-321071" lvl="1" marL="914400" rtl="0" algn="l">
              <a:spcBef>
                <a:spcPts val="0"/>
              </a:spcBef>
              <a:spcAft>
                <a:spcPts val="0"/>
              </a:spcAft>
              <a:buSzPct val="100000"/>
              <a:buChar char="•"/>
            </a:pPr>
            <a:r>
              <a:rPr lang="en-US" sz="1879"/>
              <a:t>Ensures only relevant features influence the next hidden state and output.</a:t>
            </a:r>
            <a:endParaRPr sz="1879"/>
          </a:p>
          <a:p>
            <a:pPr indent="0" lvl="0" marL="914400" rtl="0" algn="l">
              <a:lnSpc>
                <a:spcPct val="90000"/>
              </a:lnSpc>
              <a:spcBef>
                <a:spcPts val="0"/>
              </a:spcBef>
              <a:spcAft>
                <a:spcPts val="0"/>
              </a:spcAft>
              <a:buNone/>
            </a:pPr>
            <a:r>
              <a:t/>
            </a:r>
            <a:endParaRPr sz="2000"/>
          </a:p>
          <a:p>
            <a:pPr indent="-327025" lvl="0" marL="457200" rtl="0" algn="l">
              <a:lnSpc>
                <a:spcPct val="200000"/>
              </a:lnSpc>
              <a:spcBef>
                <a:spcPts val="0"/>
              </a:spcBef>
              <a:spcAft>
                <a:spcPts val="0"/>
              </a:spcAft>
              <a:buSzPct val="100000"/>
              <a:buChar char="•"/>
            </a:pPr>
            <a:r>
              <a:rPr lang="en-US" sz="2000"/>
              <a:t>We used an 80% to 20% Training/Validation Data Split</a:t>
            </a:r>
            <a:endParaRPr sz="2000"/>
          </a:p>
          <a:p>
            <a:pPr indent="-327025" lvl="0" marL="457200" rtl="0" algn="l">
              <a:lnSpc>
                <a:spcPct val="200000"/>
              </a:lnSpc>
              <a:spcBef>
                <a:spcPts val="0"/>
              </a:spcBef>
              <a:spcAft>
                <a:spcPts val="0"/>
              </a:spcAft>
              <a:buSzPct val="100000"/>
              <a:buChar char="•"/>
            </a:pPr>
            <a:r>
              <a:rPr lang="en-US" sz="2000"/>
              <a:t>We ranked features beforehand by importance using a </a:t>
            </a:r>
            <a:r>
              <a:rPr lang="en-US" sz="2000"/>
              <a:t>random</a:t>
            </a:r>
            <a:r>
              <a:rPr lang="en-US" sz="2000"/>
              <a:t> forest classifier and only used the top 4 for training the model: </a:t>
            </a:r>
            <a:r>
              <a:rPr lang="en-US" sz="2000"/>
              <a:t>Longitude</a:t>
            </a:r>
            <a:r>
              <a:rPr lang="en-US" sz="2000"/>
              <a:t>, Temperature, Latitude, Block</a:t>
            </a:r>
            <a:endParaRPr sz="2000"/>
          </a:p>
          <a:p>
            <a:pPr indent="0" lvl="0" marL="177800" rtl="0" algn="l">
              <a:lnSpc>
                <a:spcPct val="90000"/>
              </a:lnSpc>
              <a:spcBef>
                <a:spcPts val="0"/>
              </a:spcBef>
              <a:spcAft>
                <a:spcPts val="0"/>
              </a:spcAft>
              <a:buClr>
                <a:schemeClr val="dk1"/>
              </a:buClr>
              <a:buSzPct val="100000"/>
              <a:buNone/>
            </a:pPr>
            <a:r>
              <a:t/>
            </a:r>
            <a:endParaRPr/>
          </a:p>
        </p:txBody>
      </p:sp>
      <p:sp>
        <p:nvSpPr>
          <p:cNvPr id="381" name="Google Shape;381;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LSTM Models" id="382" name="Google Shape;382;p7"/>
          <p:cNvPicPr preferRelativeResize="0"/>
          <p:nvPr/>
        </p:nvPicPr>
        <p:blipFill>
          <a:blip r:embed="rId3">
            <a:alphaModFix/>
          </a:blip>
          <a:stretch>
            <a:fillRect/>
          </a:stretch>
        </p:blipFill>
        <p:spPr>
          <a:xfrm>
            <a:off x="8888875" y="734900"/>
            <a:ext cx="2762250" cy="1657350"/>
          </a:xfrm>
          <a:prstGeom prst="rect">
            <a:avLst/>
          </a:prstGeom>
          <a:noFill/>
          <a:ln>
            <a:noFill/>
          </a:ln>
        </p:spPr>
      </p:pic>
      <p:sp>
        <p:nvSpPr>
          <p:cNvPr id="383" name="Google Shape;383;p7"/>
          <p:cNvSpPr txBox="1"/>
          <p:nvPr>
            <p:ph idx="4294967295" type="body"/>
          </p:nvPr>
        </p:nvSpPr>
        <p:spPr>
          <a:xfrm>
            <a:off x="837475" y="6070200"/>
            <a:ext cx="1805700" cy="499200"/>
          </a:xfrm>
          <a:prstGeom prst="rect">
            <a:avLst/>
          </a:prstGeom>
          <a:noFill/>
          <a:ln>
            <a:noFill/>
          </a:ln>
        </p:spPr>
        <p:txBody>
          <a:bodyPr anchorCtr="0" anchor="t" bIns="45700" lIns="91425" spcFirstLastPara="1" rIns="91425" wrap="square" tIns="45700">
            <a:normAutofit/>
          </a:bodyPr>
          <a:lstStyle/>
          <a:p>
            <a:pPr indent="0" lvl="0" marL="0" rtl="0" algn="ctr">
              <a:lnSpc>
                <a:spcPct val="80000"/>
              </a:lnSpc>
              <a:spcBef>
                <a:spcPts val="0"/>
              </a:spcBef>
              <a:spcAft>
                <a:spcPts val="0"/>
              </a:spcAft>
              <a:buClr>
                <a:schemeClr val="lt1"/>
              </a:buClr>
              <a:buSzPts val="770"/>
              <a:buFont typeface="Arial"/>
              <a:buNone/>
            </a:pPr>
            <a:r>
              <a:rPr lang="en-US" sz="1440">
                <a:solidFill>
                  <a:schemeClr val="lt1"/>
                </a:solidFill>
                <a:latin typeface="Arial Black"/>
                <a:ea typeface="Arial Black"/>
                <a:cs typeface="Arial Black"/>
                <a:sym typeface="Arial Black"/>
              </a:rPr>
              <a:t>CS 547 / IE 534</a:t>
            </a:r>
            <a:endParaRPr sz="1440">
              <a:solidFill>
                <a:schemeClr val="lt1"/>
              </a:solidFill>
              <a:latin typeface="Arial Black"/>
              <a:ea typeface="Arial Black"/>
              <a:cs typeface="Arial Black"/>
              <a:sym typeface="Arial Black"/>
            </a:endParaRPr>
          </a:p>
          <a:p>
            <a:pPr indent="0" lvl="0" marL="0" rtl="0" algn="ctr">
              <a:lnSpc>
                <a:spcPct val="80000"/>
              </a:lnSpc>
              <a:spcBef>
                <a:spcPts val="0"/>
              </a:spcBef>
              <a:spcAft>
                <a:spcPts val="0"/>
              </a:spcAft>
              <a:buClr>
                <a:schemeClr val="lt1"/>
              </a:buClr>
              <a:buSzPts val="770"/>
              <a:buFont typeface="Arial"/>
              <a:buNone/>
            </a:pPr>
            <a:r>
              <a:rPr lang="en-US" sz="1440">
                <a:solidFill>
                  <a:schemeClr val="lt1"/>
                </a:solidFill>
                <a:latin typeface="Arial Black"/>
                <a:ea typeface="Arial Black"/>
                <a:cs typeface="Arial Black"/>
                <a:sym typeface="Arial Black"/>
              </a:rPr>
              <a:t>Group 34</a:t>
            </a:r>
            <a:endParaRPr sz="1440">
              <a:solidFill>
                <a:schemeClr val="lt1"/>
              </a:solidFill>
              <a:latin typeface="Arial Black"/>
              <a:ea typeface="Arial Black"/>
              <a:cs typeface="Arial Black"/>
              <a:sym typeface="Arial Black"/>
            </a:endParaRPr>
          </a:p>
        </p:txBody>
      </p:sp>
      <p:sp>
        <p:nvSpPr>
          <p:cNvPr id="384" name="Google Shape;384;p7"/>
          <p:cNvSpPr txBox="1"/>
          <p:nvPr/>
        </p:nvSpPr>
        <p:spPr>
          <a:xfrm>
            <a:off x="574500" y="6504000"/>
            <a:ext cx="3000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1100">
                <a:solidFill>
                  <a:srgbClr val="12284B"/>
                </a:solidFill>
              </a:rPr>
              <a:t>Vir Sikand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8"/>
          <p:cNvSpPr txBox="1"/>
          <p:nvPr>
            <p:ph type="title"/>
          </p:nvPr>
        </p:nvSpPr>
        <p:spPr>
          <a:xfrm>
            <a:off x="838200" y="734889"/>
            <a:ext cx="10515590" cy="59909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12284B"/>
              </a:buClr>
              <a:buSzPct val="100000"/>
              <a:buFont typeface="Arial Black"/>
              <a:buNone/>
            </a:pPr>
            <a:r>
              <a:rPr lang="en-US"/>
              <a:t>Performance</a:t>
            </a:r>
            <a:endParaRPr/>
          </a:p>
        </p:txBody>
      </p:sp>
      <p:sp>
        <p:nvSpPr>
          <p:cNvPr id="390" name="Google Shape;390;p8"/>
          <p:cNvSpPr txBox="1"/>
          <p:nvPr>
            <p:ph idx="3" type="body"/>
          </p:nvPr>
        </p:nvSpPr>
        <p:spPr>
          <a:xfrm>
            <a:off x="838201" y="257898"/>
            <a:ext cx="1805722" cy="264615"/>
          </a:xfrm>
          <a:prstGeom prst="rect">
            <a:avLst/>
          </a:prstGeom>
          <a:solidFill>
            <a:srgbClr val="FF5F03"/>
          </a:solid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Clr>
                <a:srgbClr val="12284B"/>
              </a:buClr>
              <a:buSzPts val="1400"/>
              <a:buNone/>
            </a:pPr>
            <a:r>
              <a:rPr lang="en-US"/>
              <a:t>Deep Learning</a:t>
            </a:r>
            <a:endParaRPr/>
          </a:p>
        </p:txBody>
      </p:sp>
      <p:sp>
        <p:nvSpPr>
          <p:cNvPr id="391" name="Google Shape;391;p8"/>
          <p:cNvSpPr txBox="1"/>
          <p:nvPr>
            <p:ph idx="2" type="body"/>
          </p:nvPr>
        </p:nvSpPr>
        <p:spPr>
          <a:xfrm>
            <a:off x="838200" y="1546361"/>
            <a:ext cx="5159477" cy="4167972"/>
          </a:xfrm>
          <a:prstGeom prst="rect">
            <a:avLst/>
          </a:prstGeom>
          <a:noFill/>
          <a:ln>
            <a:noFill/>
          </a:ln>
        </p:spPr>
        <p:txBody>
          <a:bodyPr anchorCtr="0" anchor="t" bIns="45700" lIns="91425" spcFirstLastPara="1" rIns="91425" wrap="square" tIns="45700">
            <a:normAutofit/>
          </a:bodyPr>
          <a:lstStyle/>
          <a:p>
            <a:pPr indent="0" lvl="0" marL="177800" rtl="0" algn="l">
              <a:lnSpc>
                <a:spcPct val="90000"/>
              </a:lnSpc>
              <a:spcBef>
                <a:spcPts val="0"/>
              </a:spcBef>
              <a:spcAft>
                <a:spcPts val="0"/>
              </a:spcAft>
              <a:buClr>
                <a:schemeClr val="dk1"/>
              </a:buClr>
              <a:buSzPts val="2800"/>
              <a:buNone/>
            </a:pPr>
            <a:r>
              <a:rPr lang="en-US"/>
              <a:t>Numbers: </a:t>
            </a:r>
            <a:endParaRPr/>
          </a:p>
          <a:p>
            <a:pPr indent="0" lvl="0" marL="0" rtl="0" algn="l">
              <a:lnSpc>
                <a:spcPct val="90000"/>
              </a:lnSpc>
              <a:spcBef>
                <a:spcPts val="0"/>
              </a:spcBef>
              <a:spcAft>
                <a:spcPts val="0"/>
              </a:spcAft>
              <a:buClr>
                <a:schemeClr val="dk1"/>
              </a:buClr>
              <a:buSzPts val="2800"/>
              <a:buNone/>
            </a:pPr>
            <a:r>
              <a:t/>
            </a:r>
            <a:endParaRPr/>
          </a:p>
          <a:p>
            <a:pPr indent="-323850" lvl="0" marL="457200" rtl="0" algn="l">
              <a:lnSpc>
                <a:spcPct val="200000"/>
              </a:lnSpc>
              <a:spcBef>
                <a:spcPts val="0"/>
              </a:spcBef>
              <a:spcAft>
                <a:spcPts val="0"/>
              </a:spcAft>
              <a:buSzPts val="1500"/>
              <a:buChar char="•"/>
            </a:pPr>
            <a:r>
              <a:rPr lang="en-US" sz="1500"/>
              <a:t>Achieved final validation accuracy of 0.2474</a:t>
            </a:r>
            <a:endParaRPr sz="1500"/>
          </a:p>
          <a:p>
            <a:pPr indent="-323850" lvl="0" marL="457200" rtl="0" algn="l">
              <a:lnSpc>
                <a:spcPct val="200000"/>
              </a:lnSpc>
              <a:spcBef>
                <a:spcPts val="0"/>
              </a:spcBef>
              <a:spcAft>
                <a:spcPts val="0"/>
              </a:spcAft>
              <a:buSzPts val="1500"/>
              <a:buChar char="•"/>
            </a:pPr>
            <a:r>
              <a:rPr lang="en-US" sz="1500"/>
              <a:t>Loss decreased from 2.5811 to 2.3282</a:t>
            </a:r>
            <a:endParaRPr sz="1500"/>
          </a:p>
          <a:p>
            <a:pPr indent="-323850" lvl="0" marL="457200" rtl="0" algn="l">
              <a:lnSpc>
                <a:spcPct val="200000"/>
              </a:lnSpc>
              <a:spcBef>
                <a:spcPts val="0"/>
              </a:spcBef>
              <a:spcAft>
                <a:spcPts val="0"/>
              </a:spcAft>
              <a:buSzPts val="1500"/>
              <a:buChar char="•"/>
            </a:pPr>
            <a:r>
              <a:rPr lang="en-US" sz="1500"/>
              <a:t>Used 5 epochs to help try to reduce overfitting</a:t>
            </a:r>
            <a:endParaRPr sz="1500"/>
          </a:p>
          <a:p>
            <a:pPr indent="-323850" lvl="0" marL="457200" rtl="0" algn="l">
              <a:lnSpc>
                <a:spcPct val="200000"/>
              </a:lnSpc>
              <a:spcBef>
                <a:spcPts val="0"/>
              </a:spcBef>
              <a:spcAft>
                <a:spcPts val="0"/>
              </a:spcAft>
              <a:buSzPts val="1500"/>
              <a:buChar char="•"/>
            </a:pPr>
            <a:r>
              <a:rPr lang="en-US" sz="1500"/>
              <a:t>Used Batch Size of 256</a:t>
            </a:r>
            <a:endParaRPr sz="1500"/>
          </a:p>
          <a:p>
            <a:pPr indent="0" lvl="0" marL="914400" rtl="0" algn="l">
              <a:lnSpc>
                <a:spcPct val="200000"/>
              </a:lnSpc>
              <a:spcBef>
                <a:spcPts val="0"/>
              </a:spcBef>
              <a:spcAft>
                <a:spcPts val="0"/>
              </a:spcAft>
              <a:buNone/>
            </a:pPr>
            <a:r>
              <a:t/>
            </a:r>
            <a:endParaRPr sz="1500"/>
          </a:p>
        </p:txBody>
      </p:sp>
      <p:sp>
        <p:nvSpPr>
          <p:cNvPr id="392" name="Google Shape;392;p8"/>
          <p:cNvSpPr txBox="1"/>
          <p:nvPr>
            <p:ph idx="1" type="body"/>
          </p:nvPr>
        </p:nvSpPr>
        <p:spPr>
          <a:xfrm>
            <a:off x="6194325" y="1546361"/>
            <a:ext cx="5161926" cy="4167972"/>
          </a:xfrm>
          <a:prstGeom prst="rect">
            <a:avLst/>
          </a:prstGeom>
          <a:noFill/>
          <a:ln>
            <a:noFill/>
          </a:ln>
        </p:spPr>
        <p:txBody>
          <a:bodyPr anchorCtr="0" anchor="t" bIns="45700" lIns="91425" spcFirstLastPara="1" rIns="91425" wrap="square" tIns="45700">
            <a:normAutofit lnSpcReduction="10000"/>
          </a:bodyPr>
          <a:lstStyle/>
          <a:p>
            <a:pPr indent="-50800" lvl="0" marL="228600" rtl="0" algn="l">
              <a:lnSpc>
                <a:spcPct val="90000"/>
              </a:lnSpc>
              <a:spcBef>
                <a:spcPts val="0"/>
              </a:spcBef>
              <a:spcAft>
                <a:spcPts val="0"/>
              </a:spcAft>
              <a:buClr>
                <a:schemeClr val="dk1"/>
              </a:buClr>
              <a:buSzPts val="2800"/>
              <a:buNone/>
            </a:pPr>
            <a:r>
              <a:rPr lang="en-US"/>
              <a:t>Analysis:</a:t>
            </a:r>
            <a:endParaRPr sz="2000"/>
          </a:p>
          <a:p>
            <a:pPr indent="-50800" lvl="0" marL="228600" rtl="0" algn="l">
              <a:lnSpc>
                <a:spcPct val="90000"/>
              </a:lnSpc>
              <a:spcBef>
                <a:spcPts val="0"/>
              </a:spcBef>
              <a:spcAft>
                <a:spcPts val="0"/>
              </a:spcAft>
              <a:buClr>
                <a:schemeClr val="dk1"/>
              </a:buClr>
              <a:buSzPts val="2800"/>
              <a:buNone/>
            </a:pPr>
            <a:r>
              <a:t/>
            </a:r>
            <a:endParaRPr sz="2000"/>
          </a:p>
          <a:p>
            <a:pPr indent="-323850" lvl="0" marL="457200" rtl="0" algn="l">
              <a:lnSpc>
                <a:spcPct val="200000"/>
              </a:lnSpc>
              <a:spcBef>
                <a:spcPts val="0"/>
              </a:spcBef>
              <a:spcAft>
                <a:spcPts val="0"/>
              </a:spcAft>
              <a:buSzPts val="1500"/>
              <a:buChar char="•"/>
            </a:pPr>
            <a:r>
              <a:rPr lang="en-US" sz="1500"/>
              <a:t>Crime data is categorical not sequential</a:t>
            </a:r>
            <a:endParaRPr sz="1500"/>
          </a:p>
          <a:p>
            <a:pPr indent="-323850" lvl="0" marL="457200" rtl="0" algn="l">
              <a:lnSpc>
                <a:spcPct val="200000"/>
              </a:lnSpc>
              <a:spcBef>
                <a:spcPts val="0"/>
              </a:spcBef>
              <a:spcAft>
                <a:spcPts val="0"/>
              </a:spcAft>
              <a:buSzPts val="1500"/>
              <a:buChar char="•"/>
            </a:pPr>
            <a:r>
              <a:rPr lang="en-US" sz="1500"/>
              <a:t>LSTMs assume their is a dependency that lies between data points (like in text), which might not apply for certain categories. </a:t>
            </a:r>
            <a:endParaRPr sz="1500"/>
          </a:p>
          <a:p>
            <a:pPr indent="-323850" lvl="0" marL="457200" rtl="0" algn="l">
              <a:lnSpc>
                <a:spcPct val="200000"/>
              </a:lnSpc>
              <a:spcBef>
                <a:spcPts val="0"/>
              </a:spcBef>
              <a:spcAft>
                <a:spcPts val="0"/>
              </a:spcAft>
              <a:buSzPts val="1500"/>
              <a:buChar char="•"/>
            </a:pPr>
            <a:r>
              <a:rPr lang="en-US" sz="1500"/>
              <a:t>There might be many </a:t>
            </a:r>
            <a:r>
              <a:rPr lang="en-US" sz="1500"/>
              <a:t>features</a:t>
            </a:r>
            <a:r>
              <a:rPr lang="en-US" sz="1500"/>
              <a:t> in the data at play with so many categories.</a:t>
            </a:r>
            <a:endParaRPr sz="1500"/>
          </a:p>
          <a:p>
            <a:pPr indent="-323850" lvl="0" marL="457200" rtl="0" algn="l">
              <a:lnSpc>
                <a:spcPct val="200000"/>
              </a:lnSpc>
              <a:spcBef>
                <a:spcPts val="0"/>
              </a:spcBef>
              <a:spcAft>
                <a:spcPts val="0"/>
              </a:spcAft>
              <a:buSzPts val="1500"/>
              <a:buChar char="•"/>
            </a:pPr>
            <a:r>
              <a:rPr lang="en-US" sz="1500"/>
              <a:t>Other types of models may be better suited at handling these types of tasks with this sort of data.</a:t>
            </a:r>
            <a:endParaRPr sz="1500"/>
          </a:p>
        </p:txBody>
      </p:sp>
      <p:sp>
        <p:nvSpPr>
          <p:cNvPr id="393" name="Google Shape;39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Random Forest Classifier and its Hyperparameters | by Ankit Chauhan |  Analytics Vidhya | Medium" id="394" name="Google Shape;394;p8"/>
          <p:cNvPicPr preferRelativeResize="0"/>
          <p:nvPr/>
        </p:nvPicPr>
        <p:blipFill>
          <a:blip r:embed="rId3">
            <a:alphaModFix/>
          </a:blip>
          <a:stretch>
            <a:fillRect/>
          </a:stretch>
        </p:blipFill>
        <p:spPr>
          <a:xfrm>
            <a:off x="1745125" y="4098625"/>
            <a:ext cx="3182026" cy="1790600"/>
          </a:xfrm>
          <a:prstGeom prst="rect">
            <a:avLst/>
          </a:prstGeom>
          <a:noFill/>
          <a:ln>
            <a:noFill/>
          </a:ln>
        </p:spPr>
      </p:pic>
      <p:sp>
        <p:nvSpPr>
          <p:cNvPr id="395" name="Google Shape;395;p8"/>
          <p:cNvSpPr txBox="1"/>
          <p:nvPr/>
        </p:nvSpPr>
        <p:spPr>
          <a:xfrm>
            <a:off x="574500" y="6504000"/>
            <a:ext cx="3000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1100">
                <a:solidFill>
                  <a:srgbClr val="12284B"/>
                </a:solidFill>
              </a:rPr>
              <a:t>Vir Sikand</a:t>
            </a:r>
            <a:endParaRPr/>
          </a:p>
        </p:txBody>
      </p:sp>
      <p:sp>
        <p:nvSpPr>
          <p:cNvPr id="396" name="Google Shape;396;p8"/>
          <p:cNvSpPr txBox="1"/>
          <p:nvPr>
            <p:ph idx="4" type="body"/>
          </p:nvPr>
        </p:nvSpPr>
        <p:spPr>
          <a:xfrm>
            <a:off x="837475" y="6070200"/>
            <a:ext cx="1805700" cy="499200"/>
          </a:xfrm>
          <a:prstGeom prst="rect">
            <a:avLst/>
          </a:prstGeom>
          <a:noFill/>
          <a:ln>
            <a:noFill/>
          </a:ln>
        </p:spPr>
        <p:txBody>
          <a:bodyPr anchorCtr="0" anchor="t" bIns="45700" lIns="91425" spcFirstLastPara="1" rIns="91425" wrap="square" tIns="45700">
            <a:normAutofit/>
          </a:bodyPr>
          <a:lstStyle/>
          <a:p>
            <a:pPr indent="0" lvl="0" marL="0" rtl="0" algn="ctr">
              <a:lnSpc>
                <a:spcPct val="80000"/>
              </a:lnSpc>
              <a:spcBef>
                <a:spcPts val="0"/>
              </a:spcBef>
              <a:spcAft>
                <a:spcPts val="0"/>
              </a:spcAft>
              <a:buClr>
                <a:schemeClr val="lt1"/>
              </a:buClr>
              <a:buSzPts val="770"/>
              <a:buFont typeface="Arial"/>
              <a:buNone/>
            </a:pPr>
            <a:r>
              <a:rPr b="0" lang="en-US" sz="1440">
                <a:solidFill>
                  <a:schemeClr val="lt1"/>
                </a:solidFill>
              </a:rPr>
              <a:t>CS 547 / IE 534</a:t>
            </a:r>
            <a:endParaRPr b="0" sz="1440">
              <a:solidFill>
                <a:schemeClr val="lt1"/>
              </a:solidFill>
            </a:endParaRPr>
          </a:p>
          <a:p>
            <a:pPr indent="0" lvl="0" marL="0" rtl="0" algn="ctr">
              <a:lnSpc>
                <a:spcPct val="80000"/>
              </a:lnSpc>
              <a:spcBef>
                <a:spcPts val="0"/>
              </a:spcBef>
              <a:spcAft>
                <a:spcPts val="0"/>
              </a:spcAft>
              <a:buClr>
                <a:schemeClr val="lt1"/>
              </a:buClr>
              <a:buSzPts val="770"/>
              <a:buFont typeface="Arial"/>
              <a:buNone/>
            </a:pPr>
            <a:r>
              <a:rPr b="0" lang="en-US" sz="1440">
                <a:solidFill>
                  <a:schemeClr val="lt1"/>
                </a:solidFill>
              </a:rPr>
              <a:t>Group 34</a:t>
            </a:r>
            <a:endParaRPr b="0" sz="144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9"/>
          <p:cNvSpPr txBox="1"/>
          <p:nvPr>
            <p:ph type="title"/>
          </p:nvPr>
        </p:nvSpPr>
        <p:spPr>
          <a:xfrm>
            <a:off x="2850450" y="2728350"/>
            <a:ext cx="6491100" cy="14013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12284B"/>
              </a:buClr>
              <a:buSzPts val="4400"/>
              <a:buFont typeface="Arial Black"/>
              <a:buNone/>
            </a:pPr>
            <a:r>
              <a:rPr lang="en-US"/>
              <a:t>Feature Importance</a:t>
            </a:r>
            <a:endParaRPr/>
          </a:p>
        </p:txBody>
      </p:sp>
      <p:sp>
        <p:nvSpPr>
          <p:cNvPr id="402" name="Google Shape;402;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03" name="Google Shape;403;p9"/>
          <p:cNvSpPr txBox="1"/>
          <p:nvPr>
            <p:ph idx="4294967295" type="body"/>
          </p:nvPr>
        </p:nvSpPr>
        <p:spPr>
          <a:xfrm>
            <a:off x="837475" y="6070200"/>
            <a:ext cx="1805700" cy="499200"/>
          </a:xfrm>
          <a:prstGeom prst="rect">
            <a:avLst/>
          </a:prstGeom>
          <a:noFill/>
          <a:ln>
            <a:noFill/>
          </a:ln>
        </p:spPr>
        <p:txBody>
          <a:bodyPr anchorCtr="0" anchor="t" bIns="45700" lIns="91425" spcFirstLastPara="1" rIns="91425" wrap="square" tIns="45700">
            <a:normAutofit/>
          </a:bodyPr>
          <a:lstStyle/>
          <a:p>
            <a:pPr indent="0" lvl="0" marL="0" rtl="0" algn="ctr">
              <a:lnSpc>
                <a:spcPct val="80000"/>
              </a:lnSpc>
              <a:spcBef>
                <a:spcPts val="0"/>
              </a:spcBef>
              <a:spcAft>
                <a:spcPts val="0"/>
              </a:spcAft>
              <a:buClr>
                <a:schemeClr val="lt1"/>
              </a:buClr>
              <a:buSzPts val="770"/>
              <a:buFont typeface="Arial"/>
              <a:buNone/>
            </a:pPr>
            <a:r>
              <a:rPr lang="en-US" sz="1440">
                <a:solidFill>
                  <a:schemeClr val="lt1"/>
                </a:solidFill>
                <a:latin typeface="Arial Black"/>
                <a:ea typeface="Arial Black"/>
                <a:cs typeface="Arial Black"/>
                <a:sym typeface="Arial Black"/>
              </a:rPr>
              <a:t>CS 547 / IE 534</a:t>
            </a:r>
            <a:endParaRPr sz="1440">
              <a:solidFill>
                <a:schemeClr val="lt1"/>
              </a:solidFill>
              <a:latin typeface="Arial Black"/>
              <a:ea typeface="Arial Black"/>
              <a:cs typeface="Arial Black"/>
              <a:sym typeface="Arial Black"/>
            </a:endParaRPr>
          </a:p>
          <a:p>
            <a:pPr indent="0" lvl="0" marL="0" rtl="0" algn="ctr">
              <a:lnSpc>
                <a:spcPct val="80000"/>
              </a:lnSpc>
              <a:spcBef>
                <a:spcPts val="0"/>
              </a:spcBef>
              <a:spcAft>
                <a:spcPts val="0"/>
              </a:spcAft>
              <a:buClr>
                <a:schemeClr val="lt1"/>
              </a:buClr>
              <a:buSzPts val="770"/>
              <a:buFont typeface="Arial"/>
              <a:buNone/>
            </a:pPr>
            <a:r>
              <a:rPr lang="en-US" sz="1440">
                <a:solidFill>
                  <a:schemeClr val="lt1"/>
                </a:solidFill>
                <a:latin typeface="Arial Black"/>
                <a:ea typeface="Arial Black"/>
                <a:cs typeface="Arial Black"/>
                <a:sym typeface="Arial Black"/>
              </a:rPr>
              <a:t>Group 34</a:t>
            </a:r>
            <a:endParaRPr sz="1440">
              <a:solidFill>
                <a:schemeClr val="lt1"/>
              </a:solidFill>
              <a:latin typeface="Arial Black"/>
              <a:ea typeface="Arial Black"/>
              <a:cs typeface="Arial Black"/>
              <a:sym typeface="Arial Black"/>
            </a:endParaRPr>
          </a:p>
        </p:txBody>
      </p:sp>
      <p:sp>
        <p:nvSpPr>
          <p:cNvPr id="404" name="Google Shape;404;p9"/>
          <p:cNvSpPr txBox="1"/>
          <p:nvPr/>
        </p:nvSpPr>
        <p:spPr>
          <a:xfrm>
            <a:off x="-39250" y="6569400"/>
            <a:ext cx="5133000" cy="26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US" sz="1100">
                <a:solidFill>
                  <a:srgbClr val="12284B"/>
                </a:solidFill>
              </a:rPr>
              <a:t>Mohammed Shoaib Abbas </a:t>
            </a:r>
            <a:endParaRPr sz="12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g31ce9d12032_0_76"/>
          <p:cNvSpPr txBox="1"/>
          <p:nvPr>
            <p:ph type="title"/>
          </p:nvPr>
        </p:nvSpPr>
        <p:spPr>
          <a:xfrm>
            <a:off x="838200" y="734889"/>
            <a:ext cx="10515600" cy="5991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12284B"/>
              </a:buClr>
              <a:buSzPct val="100000"/>
              <a:buFont typeface="Arial Black"/>
              <a:buNone/>
            </a:pPr>
            <a:r>
              <a:rPr lang="en-US"/>
              <a:t>Feature Importance</a:t>
            </a:r>
            <a:endParaRPr/>
          </a:p>
        </p:txBody>
      </p:sp>
      <p:sp>
        <p:nvSpPr>
          <p:cNvPr id="410" name="Google Shape;410;g31ce9d12032_0_76"/>
          <p:cNvSpPr txBox="1"/>
          <p:nvPr>
            <p:ph idx="2" type="body"/>
          </p:nvPr>
        </p:nvSpPr>
        <p:spPr>
          <a:xfrm>
            <a:off x="838201" y="257898"/>
            <a:ext cx="1805700" cy="264600"/>
          </a:xfrm>
          <a:prstGeom prst="rect">
            <a:avLst/>
          </a:prstGeom>
          <a:solidFill>
            <a:srgbClr val="FF5F03"/>
          </a:solid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rgbClr val="12284B"/>
              </a:buClr>
              <a:buSzPct val="100000"/>
              <a:buNone/>
            </a:pPr>
            <a:r>
              <a:rPr lang="en-US"/>
              <a:t>Feature Importance</a:t>
            </a:r>
            <a:endParaRPr/>
          </a:p>
        </p:txBody>
      </p:sp>
      <p:sp>
        <p:nvSpPr>
          <p:cNvPr id="411" name="Google Shape;411;g31ce9d12032_0_76"/>
          <p:cNvSpPr txBox="1"/>
          <p:nvPr>
            <p:ph idx="4294967295" type="body"/>
          </p:nvPr>
        </p:nvSpPr>
        <p:spPr>
          <a:xfrm>
            <a:off x="838200" y="1546361"/>
            <a:ext cx="10515600" cy="4167900"/>
          </a:xfrm>
          <a:prstGeom prst="rect">
            <a:avLst/>
          </a:prstGeom>
          <a:noFill/>
          <a:ln>
            <a:noFill/>
          </a:ln>
        </p:spPr>
        <p:txBody>
          <a:bodyPr anchorCtr="0" anchor="t" bIns="45700" lIns="91425" spcFirstLastPara="1" rIns="91425" wrap="square" tIns="45700">
            <a:normAutofit/>
          </a:bodyPr>
          <a:lstStyle/>
          <a:p>
            <a:pPr indent="0" lvl="0" marL="177800" rtl="0" algn="l">
              <a:lnSpc>
                <a:spcPct val="80000"/>
              </a:lnSpc>
              <a:spcBef>
                <a:spcPts val="0"/>
              </a:spcBef>
              <a:spcAft>
                <a:spcPts val="0"/>
              </a:spcAft>
              <a:buClr>
                <a:schemeClr val="dk1"/>
              </a:buClr>
              <a:buSzPts val="2800"/>
              <a:buNone/>
            </a:pPr>
            <a:r>
              <a:rPr lang="en-US" sz="2500"/>
              <a:t>Normalized Importance (Weight-Based)</a:t>
            </a:r>
            <a:endParaRPr sz="2500"/>
          </a:p>
          <a:p>
            <a:pPr indent="0" lvl="0" marL="457200" rtl="0" algn="l">
              <a:lnSpc>
                <a:spcPct val="80000"/>
              </a:lnSpc>
              <a:spcBef>
                <a:spcPts val="0"/>
              </a:spcBef>
              <a:spcAft>
                <a:spcPts val="0"/>
              </a:spcAft>
              <a:buNone/>
            </a:pPr>
            <a:r>
              <a:t/>
            </a:r>
            <a:endParaRPr sz="2500"/>
          </a:p>
          <a:p>
            <a:pPr indent="-387350" lvl="0" marL="457200" rtl="0" algn="l">
              <a:lnSpc>
                <a:spcPct val="80000"/>
              </a:lnSpc>
              <a:spcBef>
                <a:spcPts val="0"/>
              </a:spcBef>
              <a:spcAft>
                <a:spcPts val="0"/>
              </a:spcAft>
              <a:buSzPts val="2500"/>
              <a:buChar char="•"/>
            </a:pPr>
            <a:r>
              <a:rPr lang="en-US" sz="2500"/>
              <a:t>Normalized Importance is derived from the absolute weights of features in a linear model (e.g., Logistic Regression)</a:t>
            </a:r>
            <a:endParaRPr sz="2500"/>
          </a:p>
          <a:p>
            <a:pPr indent="0" lvl="0" marL="457200" rtl="0" algn="l">
              <a:lnSpc>
                <a:spcPct val="80000"/>
              </a:lnSpc>
              <a:spcBef>
                <a:spcPts val="0"/>
              </a:spcBef>
              <a:spcAft>
                <a:spcPts val="0"/>
              </a:spcAft>
              <a:buNone/>
            </a:pPr>
            <a:r>
              <a:t/>
            </a:r>
            <a:endParaRPr sz="2500"/>
          </a:p>
          <a:p>
            <a:pPr indent="-387350" lvl="0" marL="457200" rtl="0" algn="l">
              <a:lnSpc>
                <a:spcPct val="80000"/>
              </a:lnSpc>
              <a:spcBef>
                <a:spcPts val="0"/>
              </a:spcBef>
              <a:spcAft>
                <a:spcPts val="0"/>
              </a:spcAft>
              <a:buSzPts val="2500"/>
              <a:buChar char="•"/>
            </a:pPr>
            <a:r>
              <a:rPr lang="en-US" sz="2500"/>
              <a:t>Simpler Approach: </a:t>
            </a:r>
            <a:r>
              <a:rPr lang="en-US" sz="2500"/>
              <a:t>No data permutation or direct measurement of model performance degradation is involved.</a:t>
            </a:r>
            <a:endParaRPr sz="2500"/>
          </a:p>
          <a:p>
            <a:pPr indent="-387350" lvl="0" marL="457200" rtl="0" algn="l">
              <a:lnSpc>
                <a:spcPct val="80000"/>
              </a:lnSpc>
              <a:spcBef>
                <a:spcPts val="1000"/>
              </a:spcBef>
              <a:spcAft>
                <a:spcPts val="0"/>
              </a:spcAft>
              <a:buSzPts val="2500"/>
              <a:buChar char="•"/>
            </a:pPr>
            <a:r>
              <a:rPr lang="en-US" sz="2500"/>
              <a:t>Model-dependent and only valid for models that provide interpretable weights.</a:t>
            </a:r>
            <a:endParaRPr sz="2500"/>
          </a:p>
          <a:p>
            <a:pPr indent="-387350" lvl="0" marL="457200" rtl="0" algn="l">
              <a:lnSpc>
                <a:spcPct val="80000"/>
              </a:lnSpc>
              <a:spcBef>
                <a:spcPts val="1000"/>
              </a:spcBef>
              <a:spcAft>
                <a:spcPts val="0"/>
              </a:spcAft>
              <a:buSzPts val="2500"/>
              <a:buChar char="•"/>
            </a:pPr>
            <a:r>
              <a:rPr lang="en-US" sz="2500"/>
              <a:t>Does not measure the true impact of a feature on model performance</a:t>
            </a:r>
            <a:endParaRPr sz="800">
              <a:solidFill>
                <a:srgbClr val="000000"/>
              </a:solidFill>
            </a:endParaRPr>
          </a:p>
          <a:p>
            <a:pPr indent="0" lvl="0" marL="457200" rtl="0" algn="l">
              <a:lnSpc>
                <a:spcPct val="80000"/>
              </a:lnSpc>
              <a:spcBef>
                <a:spcPts val="0"/>
              </a:spcBef>
              <a:spcAft>
                <a:spcPts val="0"/>
              </a:spcAft>
              <a:buNone/>
            </a:pPr>
            <a:r>
              <a:t/>
            </a:r>
            <a:endParaRPr/>
          </a:p>
        </p:txBody>
      </p:sp>
      <p:sp>
        <p:nvSpPr>
          <p:cNvPr id="412" name="Google Shape;412;g31ce9d12032_0_7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13" name="Google Shape;413;g31ce9d12032_0_76"/>
          <p:cNvSpPr txBox="1"/>
          <p:nvPr/>
        </p:nvSpPr>
        <p:spPr>
          <a:xfrm>
            <a:off x="-39250" y="6569400"/>
            <a:ext cx="5133000" cy="26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US" sz="1100">
                <a:solidFill>
                  <a:srgbClr val="12284B"/>
                </a:solidFill>
              </a:rPr>
              <a:t>Mohammed Shoaib Abbas </a:t>
            </a:r>
            <a:endParaRPr sz="1200">
              <a:solidFill>
                <a:schemeClr val="dk1"/>
              </a:solidFill>
            </a:endParaRPr>
          </a:p>
        </p:txBody>
      </p:sp>
      <p:sp>
        <p:nvSpPr>
          <p:cNvPr id="414" name="Google Shape;414;g31ce9d12032_0_76"/>
          <p:cNvSpPr txBox="1"/>
          <p:nvPr>
            <p:ph idx="4294967295" type="body"/>
          </p:nvPr>
        </p:nvSpPr>
        <p:spPr>
          <a:xfrm>
            <a:off x="837475" y="6070200"/>
            <a:ext cx="1805700" cy="499200"/>
          </a:xfrm>
          <a:prstGeom prst="rect">
            <a:avLst/>
          </a:prstGeom>
          <a:noFill/>
          <a:ln>
            <a:noFill/>
          </a:ln>
        </p:spPr>
        <p:txBody>
          <a:bodyPr anchorCtr="0" anchor="t" bIns="45700" lIns="91425" spcFirstLastPara="1" rIns="91425" wrap="square" tIns="45700">
            <a:normAutofit/>
          </a:bodyPr>
          <a:lstStyle/>
          <a:p>
            <a:pPr indent="0" lvl="0" marL="0" rtl="0" algn="ctr">
              <a:lnSpc>
                <a:spcPct val="80000"/>
              </a:lnSpc>
              <a:spcBef>
                <a:spcPts val="0"/>
              </a:spcBef>
              <a:spcAft>
                <a:spcPts val="0"/>
              </a:spcAft>
              <a:buClr>
                <a:schemeClr val="lt1"/>
              </a:buClr>
              <a:buSzPts val="770"/>
              <a:buFont typeface="Arial"/>
              <a:buNone/>
            </a:pPr>
            <a:r>
              <a:rPr lang="en-US" sz="1440">
                <a:solidFill>
                  <a:schemeClr val="lt1"/>
                </a:solidFill>
                <a:latin typeface="Arial Black"/>
                <a:ea typeface="Arial Black"/>
                <a:cs typeface="Arial Black"/>
                <a:sym typeface="Arial Black"/>
              </a:rPr>
              <a:t>CS 547 / IE 534</a:t>
            </a:r>
            <a:endParaRPr sz="1440">
              <a:solidFill>
                <a:schemeClr val="lt1"/>
              </a:solidFill>
              <a:latin typeface="Arial Black"/>
              <a:ea typeface="Arial Black"/>
              <a:cs typeface="Arial Black"/>
              <a:sym typeface="Arial Black"/>
            </a:endParaRPr>
          </a:p>
          <a:p>
            <a:pPr indent="0" lvl="0" marL="0" rtl="0" algn="ctr">
              <a:lnSpc>
                <a:spcPct val="80000"/>
              </a:lnSpc>
              <a:spcBef>
                <a:spcPts val="0"/>
              </a:spcBef>
              <a:spcAft>
                <a:spcPts val="0"/>
              </a:spcAft>
              <a:buClr>
                <a:schemeClr val="lt1"/>
              </a:buClr>
              <a:buSzPts val="770"/>
              <a:buFont typeface="Arial"/>
              <a:buNone/>
            </a:pPr>
            <a:r>
              <a:rPr lang="en-US" sz="1440">
                <a:solidFill>
                  <a:schemeClr val="lt1"/>
                </a:solidFill>
                <a:latin typeface="Arial Black"/>
                <a:ea typeface="Arial Black"/>
                <a:cs typeface="Arial Black"/>
                <a:sym typeface="Arial Black"/>
              </a:rPr>
              <a:t>Group 34</a:t>
            </a:r>
            <a:endParaRPr sz="1440">
              <a:solidFill>
                <a:schemeClr val="lt1"/>
              </a:solidFill>
              <a:latin typeface="Arial Black"/>
              <a:ea typeface="Arial Black"/>
              <a:cs typeface="Arial Black"/>
              <a:sym typeface="Arial Black"/>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g31ce9d12032_0_68"/>
          <p:cNvSpPr txBox="1"/>
          <p:nvPr>
            <p:ph type="title"/>
          </p:nvPr>
        </p:nvSpPr>
        <p:spPr>
          <a:xfrm>
            <a:off x="838200" y="734889"/>
            <a:ext cx="10515600" cy="5991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12284B"/>
              </a:buClr>
              <a:buSzPct val="100000"/>
              <a:buFont typeface="Arial Black"/>
              <a:buNone/>
            </a:pPr>
            <a:r>
              <a:rPr lang="en-US"/>
              <a:t>Feature Importance</a:t>
            </a:r>
            <a:endParaRPr/>
          </a:p>
        </p:txBody>
      </p:sp>
      <p:sp>
        <p:nvSpPr>
          <p:cNvPr id="420" name="Google Shape;420;g31ce9d12032_0_68"/>
          <p:cNvSpPr txBox="1"/>
          <p:nvPr>
            <p:ph idx="2" type="body"/>
          </p:nvPr>
        </p:nvSpPr>
        <p:spPr>
          <a:xfrm>
            <a:off x="838201" y="257898"/>
            <a:ext cx="1805700" cy="264600"/>
          </a:xfrm>
          <a:prstGeom prst="rect">
            <a:avLst/>
          </a:prstGeom>
          <a:solidFill>
            <a:srgbClr val="FF5F03"/>
          </a:solidFill>
          <a:ln>
            <a:noFill/>
          </a:ln>
        </p:spPr>
        <p:txBody>
          <a:bodyPr anchorCtr="0" anchor="t" bIns="45700" lIns="91425" spcFirstLastPara="1" rIns="91425" wrap="square" tIns="45700">
            <a:normAutofit fontScale="92500" lnSpcReduction="10000"/>
          </a:bodyPr>
          <a:lstStyle/>
          <a:p>
            <a:pPr indent="0" lvl="0" marL="0" rtl="0" algn="l">
              <a:spcBef>
                <a:spcPts val="0"/>
              </a:spcBef>
              <a:spcAft>
                <a:spcPts val="0"/>
              </a:spcAft>
              <a:buClr>
                <a:srgbClr val="12284B"/>
              </a:buClr>
              <a:buSzPct val="100000"/>
              <a:buNone/>
            </a:pPr>
            <a:r>
              <a:rPr lang="en-US"/>
              <a:t>Feature Importance</a:t>
            </a:r>
            <a:endParaRPr/>
          </a:p>
        </p:txBody>
      </p:sp>
      <p:sp>
        <p:nvSpPr>
          <p:cNvPr id="421" name="Google Shape;421;g31ce9d12032_0_68"/>
          <p:cNvSpPr txBox="1"/>
          <p:nvPr>
            <p:ph idx="1" type="body"/>
          </p:nvPr>
        </p:nvSpPr>
        <p:spPr>
          <a:xfrm>
            <a:off x="838200" y="1546350"/>
            <a:ext cx="5498700" cy="41679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rPr lang="en-US"/>
              <a:t>Mean Permutation Importance</a:t>
            </a:r>
            <a:endParaRPr/>
          </a:p>
          <a:p>
            <a:pPr indent="-50800" lvl="0" marL="228600" rtl="0" algn="l">
              <a:lnSpc>
                <a:spcPct val="90000"/>
              </a:lnSpc>
              <a:spcBef>
                <a:spcPts val="0"/>
              </a:spcBef>
              <a:spcAft>
                <a:spcPts val="0"/>
              </a:spcAft>
              <a:buClr>
                <a:schemeClr val="dk1"/>
              </a:buClr>
              <a:buSzPts val="2800"/>
              <a:buNone/>
            </a:pPr>
            <a:r>
              <a:t/>
            </a:r>
            <a:endParaRPr/>
          </a:p>
          <a:p>
            <a:pPr indent="-323850" lvl="0" marL="457200" rtl="0" algn="l">
              <a:lnSpc>
                <a:spcPct val="90000"/>
              </a:lnSpc>
              <a:spcBef>
                <a:spcPts val="0"/>
              </a:spcBef>
              <a:spcAft>
                <a:spcPts val="0"/>
              </a:spcAft>
              <a:buSzPts val="1500"/>
              <a:buChar char="•"/>
            </a:pPr>
            <a:r>
              <a:rPr lang="en-US" sz="2500"/>
              <a:t>H</a:t>
            </a:r>
            <a:r>
              <a:rPr lang="en-US" sz="2500"/>
              <a:t>ow much the model relies on each feature for accurate predictions</a:t>
            </a:r>
            <a:endParaRPr sz="2500"/>
          </a:p>
          <a:p>
            <a:pPr indent="0" lvl="0" marL="457200" rtl="0" algn="l">
              <a:lnSpc>
                <a:spcPct val="90000"/>
              </a:lnSpc>
              <a:spcBef>
                <a:spcPts val="0"/>
              </a:spcBef>
              <a:spcAft>
                <a:spcPts val="0"/>
              </a:spcAft>
              <a:buNone/>
            </a:pPr>
            <a:r>
              <a:t/>
            </a:r>
            <a:endParaRPr sz="2500"/>
          </a:p>
          <a:p>
            <a:pPr indent="-323850" lvl="0" marL="457200" rtl="0" algn="l">
              <a:lnSpc>
                <a:spcPct val="90000"/>
              </a:lnSpc>
              <a:spcBef>
                <a:spcPts val="0"/>
              </a:spcBef>
              <a:spcAft>
                <a:spcPts val="0"/>
              </a:spcAft>
              <a:buSzPts val="1500"/>
              <a:buChar char="•"/>
            </a:pPr>
            <a:r>
              <a:rPr lang="en-US" sz="2500"/>
              <a:t>Helps uncover critical features</a:t>
            </a:r>
            <a:endParaRPr sz="2500"/>
          </a:p>
          <a:p>
            <a:pPr indent="0" lvl="0" marL="457200" rtl="0" algn="l">
              <a:lnSpc>
                <a:spcPct val="90000"/>
              </a:lnSpc>
              <a:spcBef>
                <a:spcPts val="0"/>
              </a:spcBef>
              <a:spcAft>
                <a:spcPts val="0"/>
              </a:spcAft>
              <a:buNone/>
            </a:pPr>
            <a:r>
              <a:t/>
            </a:r>
            <a:endParaRPr sz="2500"/>
          </a:p>
          <a:p>
            <a:pPr indent="-323850" lvl="0" marL="457200" rtl="0" algn="l">
              <a:lnSpc>
                <a:spcPct val="90000"/>
              </a:lnSpc>
              <a:spcBef>
                <a:spcPts val="0"/>
              </a:spcBef>
              <a:spcAft>
                <a:spcPts val="0"/>
              </a:spcAft>
              <a:buSzPts val="1500"/>
              <a:buChar char="•"/>
            </a:pPr>
            <a:r>
              <a:rPr lang="en-US" sz="2500"/>
              <a:t>Highlights irrelevant or misleading features.</a:t>
            </a:r>
            <a:endParaRPr sz="2500"/>
          </a:p>
        </p:txBody>
      </p:sp>
      <p:sp>
        <p:nvSpPr>
          <p:cNvPr id="422" name="Google Shape;422;g31ce9d12032_0_6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23" name="Google Shape;423;g31ce9d12032_0_68"/>
          <p:cNvPicPr preferRelativeResize="0"/>
          <p:nvPr/>
        </p:nvPicPr>
        <p:blipFill>
          <a:blip r:embed="rId3">
            <a:alphaModFix/>
          </a:blip>
          <a:stretch>
            <a:fillRect/>
          </a:stretch>
        </p:blipFill>
        <p:spPr>
          <a:xfrm>
            <a:off x="6292650" y="1844588"/>
            <a:ext cx="5191425" cy="3168825"/>
          </a:xfrm>
          <a:prstGeom prst="rect">
            <a:avLst/>
          </a:prstGeom>
          <a:noFill/>
          <a:ln>
            <a:noFill/>
          </a:ln>
        </p:spPr>
      </p:pic>
      <p:sp>
        <p:nvSpPr>
          <p:cNvPr id="424" name="Google Shape;424;g31ce9d12032_0_68"/>
          <p:cNvSpPr txBox="1"/>
          <p:nvPr/>
        </p:nvSpPr>
        <p:spPr>
          <a:xfrm>
            <a:off x="-39250" y="6569400"/>
            <a:ext cx="5133000" cy="26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US" sz="1100">
                <a:solidFill>
                  <a:srgbClr val="12284B"/>
                </a:solidFill>
              </a:rPr>
              <a:t>Mohammed Shoaib Abbas </a:t>
            </a:r>
            <a:endParaRPr sz="1200">
              <a:solidFill>
                <a:schemeClr val="dk1"/>
              </a:solidFill>
            </a:endParaRPr>
          </a:p>
        </p:txBody>
      </p:sp>
      <p:sp>
        <p:nvSpPr>
          <p:cNvPr id="425" name="Google Shape;425;g31ce9d12032_0_68"/>
          <p:cNvSpPr txBox="1"/>
          <p:nvPr>
            <p:ph idx="4294967295" type="body"/>
          </p:nvPr>
        </p:nvSpPr>
        <p:spPr>
          <a:xfrm>
            <a:off x="837475" y="6070200"/>
            <a:ext cx="1805700" cy="499200"/>
          </a:xfrm>
          <a:prstGeom prst="rect">
            <a:avLst/>
          </a:prstGeom>
          <a:noFill/>
          <a:ln>
            <a:noFill/>
          </a:ln>
        </p:spPr>
        <p:txBody>
          <a:bodyPr anchorCtr="0" anchor="t" bIns="45700" lIns="91425" spcFirstLastPara="1" rIns="91425" wrap="square" tIns="45700">
            <a:normAutofit/>
          </a:bodyPr>
          <a:lstStyle/>
          <a:p>
            <a:pPr indent="0" lvl="0" marL="0" rtl="0" algn="ctr">
              <a:lnSpc>
                <a:spcPct val="80000"/>
              </a:lnSpc>
              <a:spcBef>
                <a:spcPts val="0"/>
              </a:spcBef>
              <a:spcAft>
                <a:spcPts val="0"/>
              </a:spcAft>
              <a:buClr>
                <a:schemeClr val="lt1"/>
              </a:buClr>
              <a:buSzPts val="770"/>
              <a:buFont typeface="Arial"/>
              <a:buNone/>
            </a:pPr>
            <a:r>
              <a:rPr lang="en-US" sz="1440">
                <a:solidFill>
                  <a:schemeClr val="lt1"/>
                </a:solidFill>
                <a:latin typeface="Arial Black"/>
                <a:ea typeface="Arial Black"/>
                <a:cs typeface="Arial Black"/>
                <a:sym typeface="Arial Black"/>
              </a:rPr>
              <a:t>CS 547 / IE 534</a:t>
            </a:r>
            <a:endParaRPr sz="1440">
              <a:solidFill>
                <a:schemeClr val="lt1"/>
              </a:solidFill>
              <a:latin typeface="Arial Black"/>
              <a:ea typeface="Arial Black"/>
              <a:cs typeface="Arial Black"/>
              <a:sym typeface="Arial Black"/>
            </a:endParaRPr>
          </a:p>
          <a:p>
            <a:pPr indent="0" lvl="0" marL="0" rtl="0" algn="ctr">
              <a:lnSpc>
                <a:spcPct val="80000"/>
              </a:lnSpc>
              <a:spcBef>
                <a:spcPts val="0"/>
              </a:spcBef>
              <a:spcAft>
                <a:spcPts val="0"/>
              </a:spcAft>
              <a:buClr>
                <a:schemeClr val="lt1"/>
              </a:buClr>
              <a:buSzPts val="770"/>
              <a:buFont typeface="Arial"/>
              <a:buNone/>
            </a:pPr>
            <a:r>
              <a:rPr lang="en-US" sz="1440">
                <a:solidFill>
                  <a:schemeClr val="lt1"/>
                </a:solidFill>
                <a:latin typeface="Arial Black"/>
                <a:ea typeface="Arial Black"/>
                <a:cs typeface="Arial Black"/>
                <a:sym typeface="Arial Black"/>
              </a:rPr>
              <a:t>Group 34</a:t>
            </a:r>
            <a:endParaRPr sz="1440">
              <a:solidFill>
                <a:schemeClr val="lt1"/>
              </a:solidFill>
              <a:latin typeface="Arial Black"/>
              <a:ea typeface="Arial Black"/>
              <a:cs typeface="Arial Black"/>
              <a:sym typeface="Arial Black"/>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10"/>
          <p:cNvSpPr txBox="1"/>
          <p:nvPr>
            <p:ph type="title"/>
          </p:nvPr>
        </p:nvSpPr>
        <p:spPr>
          <a:xfrm>
            <a:off x="3333168" y="313113"/>
            <a:ext cx="5513400" cy="13101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12284B"/>
              </a:buClr>
              <a:buSzPts val="4400"/>
              <a:buFont typeface="Arial Black"/>
              <a:buNone/>
            </a:pPr>
            <a:r>
              <a:rPr lang="en-US"/>
              <a:t>Conclusion</a:t>
            </a:r>
            <a:endParaRPr/>
          </a:p>
        </p:txBody>
      </p:sp>
      <p:sp>
        <p:nvSpPr>
          <p:cNvPr id="431" name="Google Shape;43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32" name="Google Shape;432;p10"/>
          <p:cNvSpPr txBox="1"/>
          <p:nvPr/>
        </p:nvSpPr>
        <p:spPr>
          <a:xfrm>
            <a:off x="2026375" y="1623225"/>
            <a:ext cx="8436900" cy="41919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Clr>
                <a:schemeClr val="dk1"/>
              </a:buClr>
              <a:buSzPts val="2200"/>
              <a:buChar char="●"/>
            </a:pPr>
            <a:r>
              <a:rPr lang="en-US" sz="2200">
                <a:solidFill>
                  <a:schemeClr val="dk1"/>
                </a:solidFill>
              </a:rPr>
              <a:t>More than half of the features had a Shap value of zero.</a:t>
            </a:r>
            <a:endParaRPr sz="2200">
              <a:solidFill>
                <a:schemeClr val="dk1"/>
              </a:solidFill>
            </a:endParaRPr>
          </a:p>
          <a:p>
            <a:pPr indent="-368300" lvl="1" marL="914400" rtl="0" algn="l">
              <a:spcBef>
                <a:spcPts val="0"/>
              </a:spcBef>
              <a:spcAft>
                <a:spcPts val="0"/>
              </a:spcAft>
              <a:buClr>
                <a:schemeClr val="dk1"/>
              </a:buClr>
              <a:buSzPts val="2200"/>
              <a:buChar char="○"/>
            </a:pPr>
            <a:r>
              <a:rPr lang="en-US" sz="2200">
                <a:solidFill>
                  <a:schemeClr val="dk1"/>
                </a:solidFill>
              </a:rPr>
              <a:t>Lots of noise in our data that was unrelated to crime</a:t>
            </a:r>
            <a:endParaRPr sz="2200">
              <a:solidFill>
                <a:schemeClr val="dk1"/>
              </a:solidFill>
            </a:endParaRPr>
          </a:p>
          <a:p>
            <a:pPr indent="-368300" lvl="0" marL="457200" rtl="0" algn="l">
              <a:spcBef>
                <a:spcPts val="0"/>
              </a:spcBef>
              <a:spcAft>
                <a:spcPts val="0"/>
              </a:spcAft>
              <a:buClr>
                <a:schemeClr val="dk1"/>
              </a:buClr>
              <a:buSzPts val="2200"/>
              <a:buChar char="●"/>
            </a:pPr>
            <a:r>
              <a:rPr lang="en-US" sz="2200">
                <a:solidFill>
                  <a:schemeClr val="dk1"/>
                </a:solidFill>
              </a:rPr>
              <a:t>Many redundant features in our dataset</a:t>
            </a:r>
            <a:endParaRPr sz="2200">
              <a:solidFill>
                <a:schemeClr val="dk1"/>
              </a:solidFill>
            </a:endParaRPr>
          </a:p>
          <a:p>
            <a:pPr indent="-368300" lvl="1" marL="914400" rtl="0" algn="l">
              <a:spcBef>
                <a:spcPts val="0"/>
              </a:spcBef>
              <a:spcAft>
                <a:spcPts val="0"/>
              </a:spcAft>
              <a:buClr>
                <a:schemeClr val="dk1"/>
              </a:buClr>
              <a:buSzPts val="2200"/>
              <a:buChar char="○"/>
            </a:pPr>
            <a:r>
              <a:rPr lang="en-US" sz="2200">
                <a:solidFill>
                  <a:schemeClr val="dk1"/>
                </a:solidFill>
              </a:rPr>
              <a:t>Latitude/Longitude closely related to Ward and Community Area</a:t>
            </a:r>
            <a:endParaRPr sz="2200">
              <a:solidFill>
                <a:schemeClr val="dk1"/>
              </a:solidFill>
            </a:endParaRPr>
          </a:p>
          <a:p>
            <a:pPr indent="-368300" lvl="0" marL="457200" rtl="0" algn="l">
              <a:spcBef>
                <a:spcPts val="0"/>
              </a:spcBef>
              <a:spcAft>
                <a:spcPts val="0"/>
              </a:spcAft>
              <a:buClr>
                <a:schemeClr val="dk1"/>
              </a:buClr>
              <a:buSzPts val="2200"/>
              <a:buChar char="●"/>
            </a:pPr>
            <a:r>
              <a:rPr lang="en-US" sz="2200">
                <a:solidFill>
                  <a:schemeClr val="dk1"/>
                </a:solidFill>
              </a:rPr>
              <a:t>Neither LSTM nor Logistic Regression yielded accurate results</a:t>
            </a:r>
            <a:endParaRPr sz="2200">
              <a:solidFill>
                <a:schemeClr val="dk1"/>
              </a:solidFill>
            </a:endParaRPr>
          </a:p>
          <a:p>
            <a:pPr indent="-368300" lvl="1" marL="914400" rtl="0" algn="l">
              <a:spcBef>
                <a:spcPts val="0"/>
              </a:spcBef>
              <a:spcAft>
                <a:spcPts val="0"/>
              </a:spcAft>
              <a:buClr>
                <a:schemeClr val="dk1"/>
              </a:buClr>
              <a:buSzPts val="2200"/>
              <a:buChar char="○"/>
            </a:pPr>
            <a:r>
              <a:rPr lang="en-US" sz="2200">
                <a:solidFill>
                  <a:schemeClr val="dk1"/>
                </a:solidFill>
              </a:rPr>
              <a:t>To continue analysis, we would try XGBoost or Random Forest Classifier next</a:t>
            </a:r>
            <a:endParaRPr sz="2200">
              <a:solidFill>
                <a:schemeClr val="dk1"/>
              </a:solidFill>
            </a:endParaRPr>
          </a:p>
          <a:p>
            <a:pPr indent="-368300" lvl="0" marL="457200" rtl="0" algn="l">
              <a:spcBef>
                <a:spcPts val="0"/>
              </a:spcBef>
              <a:spcAft>
                <a:spcPts val="0"/>
              </a:spcAft>
              <a:buClr>
                <a:schemeClr val="dk1"/>
              </a:buClr>
              <a:buSzPts val="2200"/>
              <a:buChar char="●"/>
            </a:pPr>
            <a:r>
              <a:rPr lang="en-US" sz="2200">
                <a:solidFill>
                  <a:schemeClr val="dk1"/>
                </a:solidFill>
              </a:rPr>
              <a:t>Crime is a </a:t>
            </a:r>
            <a:r>
              <a:rPr lang="en-US" sz="2200">
                <a:solidFill>
                  <a:schemeClr val="dk1"/>
                </a:solidFill>
              </a:rPr>
              <a:t>complex</a:t>
            </a:r>
            <a:r>
              <a:rPr lang="en-US" sz="2200">
                <a:solidFill>
                  <a:schemeClr val="dk1"/>
                </a:solidFill>
              </a:rPr>
              <a:t> issue linked to many socioeconomic and political factors</a:t>
            </a:r>
            <a:endParaRPr sz="2200">
              <a:solidFill>
                <a:schemeClr val="dk1"/>
              </a:solidFill>
            </a:endParaRPr>
          </a:p>
          <a:p>
            <a:pPr indent="-368300" lvl="1" marL="914400" rtl="0" algn="l">
              <a:spcBef>
                <a:spcPts val="0"/>
              </a:spcBef>
              <a:spcAft>
                <a:spcPts val="0"/>
              </a:spcAft>
              <a:buClr>
                <a:schemeClr val="dk1"/>
              </a:buClr>
              <a:buSzPts val="2200"/>
              <a:buChar char="○"/>
            </a:pPr>
            <a:r>
              <a:rPr lang="en-US" sz="2200">
                <a:solidFill>
                  <a:schemeClr val="dk1"/>
                </a:solidFill>
              </a:rPr>
              <a:t>More data containing poverty levels, hardship indices, and local </a:t>
            </a:r>
            <a:r>
              <a:rPr lang="en-US" sz="2200">
                <a:solidFill>
                  <a:schemeClr val="dk1"/>
                </a:solidFill>
              </a:rPr>
              <a:t>political</a:t>
            </a:r>
            <a:r>
              <a:rPr lang="en-US" sz="2200">
                <a:solidFill>
                  <a:schemeClr val="dk1"/>
                </a:solidFill>
              </a:rPr>
              <a:t> indicators would aid further analysis</a:t>
            </a:r>
            <a:endParaRPr sz="2200">
              <a:solidFill>
                <a:schemeClr val="dk1"/>
              </a:solidFill>
            </a:endParaRPr>
          </a:p>
        </p:txBody>
      </p:sp>
      <p:sp>
        <p:nvSpPr>
          <p:cNvPr id="433" name="Google Shape;433;p10"/>
          <p:cNvSpPr txBox="1"/>
          <p:nvPr/>
        </p:nvSpPr>
        <p:spPr>
          <a:xfrm>
            <a:off x="494150" y="6569400"/>
            <a:ext cx="5133000" cy="26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US" sz="1100">
                <a:solidFill>
                  <a:srgbClr val="12284B"/>
                </a:solidFill>
              </a:rPr>
              <a:t>Vir Sikand,  Elen Chatikyan, Adam Schmitt, Mohammed Shoaib Abbas </a:t>
            </a:r>
            <a:endParaRPr sz="1200">
              <a:solidFill>
                <a:schemeClr val="dk1"/>
              </a:solidFill>
            </a:endParaRPr>
          </a:p>
        </p:txBody>
      </p:sp>
      <p:sp>
        <p:nvSpPr>
          <p:cNvPr id="434" name="Google Shape;434;p10"/>
          <p:cNvSpPr txBox="1"/>
          <p:nvPr>
            <p:ph idx="4294967295" type="body"/>
          </p:nvPr>
        </p:nvSpPr>
        <p:spPr>
          <a:xfrm>
            <a:off x="837475" y="6070200"/>
            <a:ext cx="1805700" cy="499200"/>
          </a:xfrm>
          <a:prstGeom prst="rect">
            <a:avLst/>
          </a:prstGeom>
          <a:noFill/>
          <a:ln>
            <a:noFill/>
          </a:ln>
        </p:spPr>
        <p:txBody>
          <a:bodyPr anchorCtr="0" anchor="t" bIns="45700" lIns="91425" spcFirstLastPara="1" rIns="91425" wrap="square" tIns="45700">
            <a:normAutofit/>
          </a:bodyPr>
          <a:lstStyle/>
          <a:p>
            <a:pPr indent="0" lvl="0" marL="0" rtl="0" algn="ctr">
              <a:lnSpc>
                <a:spcPct val="80000"/>
              </a:lnSpc>
              <a:spcBef>
                <a:spcPts val="0"/>
              </a:spcBef>
              <a:spcAft>
                <a:spcPts val="0"/>
              </a:spcAft>
              <a:buClr>
                <a:schemeClr val="lt1"/>
              </a:buClr>
              <a:buSzPts val="770"/>
              <a:buFont typeface="Arial"/>
              <a:buNone/>
            </a:pPr>
            <a:r>
              <a:rPr lang="en-US" sz="1440">
                <a:solidFill>
                  <a:schemeClr val="lt1"/>
                </a:solidFill>
                <a:latin typeface="Arial Black"/>
                <a:ea typeface="Arial Black"/>
                <a:cs typeface="Arial Black"/>
                <a:sym typeface="Arial Black"/>
              </a:rPr>
              <a:t>CS 547 / IE 534</a:t>
            </a:r>
            <a:endParaRPr sz="1440">
              <a:solidFill>
                <a:schemeClr val="lt1"/>
              </a:solidFill>
              <a:latin typeface="Arial Black"/>
              <a:ea typeface="Arial Black"/>
              <a:cs typeface="Arial Black"/>
              <a:sym typeface="Arial Black"/>
            </a:endParaRPr>
          </a:p>
          <a:p>
            <a:pPr indent="0" lvl="0" marL="0" rtl="0" algn="ctr">
              <a:lnSpc>
                <a:spcPct val="80000"/>
              </a:lnSpc>
              <a:spcBef>
                <a:spcPts val="0"/>
              </a:spcBef>
              <a:spcAft>
                <a:spcPts val="0"/>
              </a:spcAft>
              <a:buClr>
                <a:schemeClr val="lt1"/>
              </a:buClr>
              <a:buSzPts val="770"/>
              <a:buFont typeface="Arial"/>
              <a:buNone/>
            </a:pPr>
            <a:r>
              <a:rPr lang="en-US" sz="1440">
                <a:solidFill>
                  <a:schemeClr val="lt1"/>
                </a:solidFill>
                <a:latin typeface="Arial Black"/>
                <a:ea typeface="Arial Black"/>
                <a:cs typeface="Arial Black"/>
                <a:sym typeface="Arial Black"/>
              </a:rPr>
              <a:t>Group 34</a:t>
            </a:r>
            <a:endParaRPr sz="1440">
              <a:solidFill>
                <a:schemeClr val="lt1"/>
              </a:solidFill>
              <a:latin typeface="Arial Black"/>
              <a:ea typeface="Arial Black"/>
              <a:cs typeface="Arial Black"/>
              <a:sym typeface="Arial Black"/>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31ce9d12032_1_13"/>
          <p:cNvSpPr txBox="1"/>
          <p:nvPr>
            <p:ph type="title"/>
          </p:nvPr>
        </p:nvSpPr>
        <p:spPr>
          <a:xfrm>
            <a:off x="838200" y="734889"/>
            <a:ext cx="10515600" cy="5991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12284B"/>
              </a:buClr>
              <a:buSzPct val="100000"/>
              <a:buFont typeface="Arial Black"/>
              <a:buNone/>
            </a:pPr>
            <a:r>
              <a:rPr lang="en-US"/>
              <a:t>Chicago Type of Crime Project</a:t>
            </a:r>
            <a:endParaRPr/>
          </a:p>
        </p:txBody>
      </p:sp>
      <p:sp>
        <p:nvSpPr>
          <p:cNvPr id="249" name="Google Shape;249;g31ce9d12032_1_13"/>
          <p:cNvSpPr txBox="1"/>
          <p:nvPr>
            <p:ph idx="3" type="body"/>
          </p:nvPr>
        </p:nvSpPr>
        <p:spPr>
          <a:xfrm>
            <a:off x="838201" y="257898"/>
            <a:ext cx="1805700" cy="264600"/>
          </a:xfrm>
          <a:prstGeom prst="rect">
            <a:avLst/>
          </a:prstGeom>
          <a:solidFill>
            <a:srgbClr val="FF5F03"/>
          </a:solid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rgbClr val="12284B"/>
              </a:buClr>
              <a:buSzPts val="1400"/>
              <a:buNone/>
            </a:pPr>
            <a:r>
              <a:rPr lang="en-US"/>
              <a:t>Introduction</a:t>
            </a:r>
            <a:endParaRPr/>
          </a:p>
        </p:txBody>
      </p:sp>
      <p:sp>
        <p:nvSpPr>
          <p:cNvPr id="250" name="Google Shape;250;g31ce9d12032_1_13"/>
          <p:cNvSpPr txBox="1"/>
          <p:nvPr>
            <p:ph idx="2" type="body"/>
          </p:nvPr>
        </p:nvSpPr>
        <p:spPr>
          <a:xfrm>
            <a:off x="838200" y="1414075"/>
            <a:ext cx="10917300" cy="4300200"/>
          </a:xfrm>
          <a:prstGeom prst="rect">
            <a:avLst/>
          </a:prstGeom>
          <a:noFill/>
          <a:ln>
            <a:noFill/>
          </a:ln>
        </p:spPr>
        <p:txBody>
          <a:bodyPr anchorCtr="0" anchor="t" bIns="45700" lIns="91425" spcFirstLastPara="1" rIns="91425" wrap="square" tIns="45700">
            <a:normAutofit fontScale="92500" lnSpcReduction="20000"/>
          </a:bodyPr>
          <a:lstStyle/>
          <a:p>
            <a:pPr indent="0" lvl="0" marL="0" marR="0" rtl="0" algn="l">
              <a:lnSpc>
                <a:spcPct val="115000"/>
              </a:lnSpc>
              <a:spcBef>
                <a:spcPts val="0"/>
              </a:spcBef>
              <a:spcAft>
                <a:spcPts val="0"/>
              </a:spcAft>
              <a:buNone/>
            </a:pPr>
            <a:r>
              <a:rPr i="1" lang="en-US" sz="2332">
                <a:solidFill>
                  <a:srgbClr val="000000"/>
                </a:solidFill>
              </a:rPr>
              <a:t>Motivation &amp; Impact</a:t>
            </a:r>
            <a:endParaRPr i="1" sz="2332">
              <a:solidFill>
                <a:srgbClr val="000000"/>
              </a:solidFill>
            </a:endParaRPr>
          </a:p>
          <a:p>
            <a:pPr indent="0" lvl="0" marL="457200" marR="0" rtl="0" algn="l">
              <a:lnSpc>
                <a:spcPct val="150000"/>
              </a:lnSpc>
              <a:spcBef>
                <a:spcPts val="0"/>
              </a:spcBef>
              <a:spcAft>
                <a:spcPts val="0"/>
              </a:spcAft>
              <a:buNone/>
            </a:pPr>
            <a:r>
              <a:t/>
            </a:r>
            <a:endParaRPr b="1" sz="1900">
              <a:solidFill>
                <a:srgbClr val="000000"/>
              </a:solidFill>
            </a:endParaRPr>
          </a:p>
          <a:p>
            <a:pPr indent="-340201" lvl="0" marL="457200" marR="0" rtl="0" algn="l">
              <a:lnSpc>
                <a:spcPct val="150000"/>
              </a:lnSpc>
              <a:spcBef>
                <a:spcPts val="0"/>
              </a:spcBef>
              <a:spcAft>
                <a:spcPts val="0"/>
              </a:spcAft>
              <a:buClr>
                <a:srgbClr val="000000"/>
              </a:buClr>
              <a:buSzPct val="100000"/>
              <a:buChar char="•"/>
            </a:pPr>
            <a:r>
              <a:rPr lang="en-US" sz="1900">
                <a:solidFill>
                  <a:srgbClr val="000000"/>
                </a:solidFill>
              </a:rPr>
              <a:t>Crime is a significant challenge faced by urban areas, including Chicago, where various neighborhoods experience different types and frequencies of criminal activity.</a:t>
            </a:r>
            <a:endParaRPr sz="1900">
              <a:solidFill>
                <a:srgbClr val="000000"/>
              </a:solidFill>
            </a:endParaRPr>
          </a:p>
          <a:p>
            <a:pPr indent="-340201" lvl="0" marL="457200" rtl="0" algn="l">
              <a:lnSpc>
                <a:spcPct val="150000"/>
              </a:lnSpc>
              <a:spcBef>
                <a:spcPts val="0"/>
              </a:spcBef>
              <a:spcAft>
                <a:spcPts val="0"/>
              </a:spcAft>
              <a:buClr>
                <a:srgbClr val="000000"/>
              </a:buClr>
              <a:buSzPct val="100000"/>
              <a:buChar char="•"/>
            </a:pPr>
            <a:r>
              <a:rPr lang="en-US" sz="1900">
                <a:solidFill>
                  <a:srgbClr val="000000"/>
                </a:solidFill>
              </a:rPr>
              <a:t>The goal of the project is to d</a:t>
            </a:r>
            <a:r>
              <a:rPr lang="en-US" sz="1900">
                <a:solidFill>
                  <a:srgbClr val="000000"/>
                </a:solidFill>
              </a:rPr>
              <a:t>evelop a predictive model to forecast and mitigate crime in Chicago.</a:t>
            </a:r>
            <a:endParaRPr sz="1900">
              <a:solidFill>
                <a:srgbClr val="000000"/>
              </a:solidFill>
            </a:endParaRPr>
          </a:p>
          <a:p>
            <a:pPr indent="0" lvl="0" marL="0" marR="0" rtl="0" algn="l">
              <a:lnSpc>
                <a:spcPct val="115000"/>
              </a:lnSpc>
              <a:spcBef>
                <a:spcPts val="0"/>
              </a:spcBef>
              <a:spcAft>
                <a:spcPts val="0"/>
              </a:spcAft>
              <a:buNone/>
            </a:pPr>
            <a:r>
              <a:t/>
            </a:r>
            <a:endParaRPr sz="1900">
              <a:solidFill>
                <a:srgbClr val="000000"/>
              </a:solidFill>
            </a:endParaRPr>
          </a:p>
          <a:p>
            <a:pPr indent="0" lvl="0" marL="0" marR="0" rtl="0" algn="l">
              <a:lnSpc>
                <a:spcPct val="115000"/>
              </a:lnSpc>
              <a:spcBef>
                <a:spcPts val="0"/>
              </a:spcBef>
              <a:spcAft>
                <a:spcPts val="0"/>
              </a:spcAft>
              <a:buNone/>
            </a:pPr>
            <a:r>
              <a:rPr i="1" lang="en-US" sz="2332">
                <a:solidFill>
                  <a:srgbClr val="000000"/>
                </a:solidFill>
              </a:rPr>
              <a:t>Societal Contributions</a:t>
            </a:r>
            <a:endParaRPr sz="1900">
              <a:solidFill>
                <a:srgbClr val="000000"/>
              </a:solidFill>
            </a:endParaRPr>
          </a:p>
          <a:p>
            <a:pPr indent="0" lvl="0" marL="0" marR="0" rtl="0" algn="l">
              <a:lnSpc>
                <a:spcPct val="150000"/>
              </a:lnSpc>
              <a:spcBef>
                <a:spcPts val="0"/>
              </a:spcBef>
              <a:spcAft>
                <a:spcPts val="0"/>
              </a:spcAft>
              <a:buNone/>
            </a:pPr>
            <a:r>
              <a:t/>
            </a:r>
            <a:endParaRPr sz="1900">
              <a:solidFill>
                <a:srgbClr val="000000"/>
              </a:solidFill>
            </a:endParaRPr>
          </a:p>
          <a:p>
            <a:pPr indent="-340201" lvl="0" marL="457200" marR="0" rtl="0" algn="l">
              <a:lnSpc>
                <a:spcPct val="150000"/>
              </a:lnSpc>
              <a:spcBef>
                <a:spcPts val="0"/>
              </a:spcBef>
              <a:spcAft>
                <a:spcPts val="0"/>
              </a:spcAft>
              <a:buClr>
                <a:srgbClr val="000000"/>
              </a:buClr>
              <a:buSzPct val="100000"/>
              <a:buChar char="•"/>
            </a:pPr>
            <a:r>
              <a:rPr lang="en-US" sz="1900">
                <a:solidFill>
                  <a:srgbClr val="000000"/>
                </a:solidFill>
              </a:rPr>
              <a:t>Increase police presence in high-risk areas.</a:t>
            </a:r>
            <a:endParaRPr sz="1900">
              <a:solidFill>
                <a:srgbClr val="000000"/>
              </a:solidFill>
            </a:endParaRPr>
          </a:p>
          <a:p>
            <a:pPr indent="-340201" lvl="0" marL="457200" marR="0" rtl="0" algn="l">
              <a:lnSpc>
                <a:spcPct val="150000"/>
              </a:lnSpc>
              <a:spcBef>
                <a:spcPts val="0"/>
              </a:spcBef>
              <a:spcAft>
                <a:spcPts val="0"/>
              </a:spcAft>
              <a:buClr>
                <a:srgbClr val="000000"/>
              </a:buClr>
              <a:buSzPct val="100000"/>
              <a:buChar char="•"/>
            </a:pPr>
            <a:r>
              <a:rPr lang="en-US" sz="1900">
                <a:solidFill>
                  <a:srgbClr val="000000"/>
                </a:solidFill>
              </a:rPr>
              <a:t>Alert citizens during historical crime spikes.</a:t>
            </a:r>
            <a:endParaRPr sz="1900">
              <a:solidFill>
                <a:srgbClr val="000000"/>
              </a:solidFill>
            </a:endParaRPr>
          </a:p>
          <a:p>
            <a:pPr indent="-340201" lvl="0" marL="457200" marR="0" rtl="0" algn="l">
              <a:lnSpc>
                <a:spcPct val="150000"/>
              </a:lnSpc>
              <a:spcBef>
                <a:spcPts val="0"/>
              </a:spcBef>
              <a:spcAft>
                <a:spcPts val="0"/>
              </a:spcAft>
              <a:buClr>
                <a:srgbClr val="000000"/>
              </a:buClr>
              <a:buSzPct val="100000"/>
              <a:buChar char="•"/>
            </a:pPr>
            <a:r>
              <a:rPr lang="en-US" sz="1900">
                <a:solidFill>
                  <a:srgbClr val="000000"/>
                </a:solidFill>
              </a:rPr>
              <a:t>Allocate resources to education and community programs.</a:t>
            </a:r>
            <a:endParaRPr sz="1900">
              <a:solidFill>
                <a:srgbClr val="000000"/>
              </a:solidFill>
            </a:endParaRPr>
          </a:p>
          <a:p>
            <a:pPr indent="-340201" lvl="0" marL="457200" marR="0" rtl="0" algn="l">
              <a:lnSpc>
                <a:spcPct val="150000"/>
              </a:lnSpc>
              <a:spcBef>
                <a:spcPts val="0"/>
              </a:spcBef>
              <a:spcAft>
                <a:spcPts val="0"/>
              </a:spcAft>
              <a:buClr>
                <a:srgbClr val="000000"/>
              </a:buClr>
              <a:buSzPct val="100000"/>
              <a:buChar char="•"/>
            </a:pPr>
            <a:r>
              <a:rPr lang="en-US" sz="1900">
                <a:solidFill>
                  <a:srgbClr val="000000"/>
                </a:solidFill>
              </a:rPr>
              <a:t>Aid urban planning for safer neighborhoods.</a:t>
            </a:r>
            <a:endParaRPr sz="1500"/>
          </a:p>
        </p:txBody>
      </p:sp>
      <p:sp>
        <p:nvSpPr>
          <p:cNvPr id="251" name="Google Shape;251;g31ce9d12032_1_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2" name="Google Shape;252;g31ce9d12032_1_13"/>
          <p:cNvSpPr txBox="1"/>
          <p:nvPr>
            <p:ph idx="4" type="body"/>
          </p:nvPr>
        </p:nvSpPr>
        <p:spPr>
          <a:xfrm>
            <a:off x="837475" y="6070200"/>
            <a:ext cx="1805700" cy="499200"/>
          </a:xfrm>
          <a:prstGeom prst="rect">
            <a:avLst/>
          </a:prstGeom>
          <a:noFill/>
          <a:ln>
            <a:noFill/>
          </a:ln>
        </p:spPr>
        <p:txBody>
          <a:bodyPr anchorCtr="0" anchor="t" bIns="45700" lIns="91425" spcFirstLastPara="1" rIns="91425" wrap="square" tIns="45700">
            <a:normAutofit/>
          </a:bodyPr>
          <a:lstStyle/>
          <a:p>
            <a:pPr indent="0" lvl="0" marL="0" rtl="0" algn="ctr">
              <a:lnSpc>
                <a:spcPct val="80000"/>
              </a:lnSpc>
              <a:spcBef>
                <a:spcPts val="0"/>
              </a:spcBef>
              <a:spcAft>
                <a:spcPts val="0"/>
              </a:spcAft>
              <a:buClr>
                <a:schemeClr val="lt1"/>
              </a:buClr>
              <a:buSzPts val="770"/>
              <a:buFont typeface="Arial"/>
              <a:buNone/>
            </a:pPr>
            <a:r>
              <a:rPr b="0" lang="en-US" sz="1440">
                <a:solidFill>
                  <a:schemeClr val="lt1"/>
                </a:solidFill>
              </a:rPr>
              <a:t>CS 547 / IE 534</a:t>
            </a:r>
            <a:endParaRPr b="0" sz="1440">
              <a:solidFill>
                <a:schemeClr val="lt1"/>
              </a:solidFill>
            </a:endParaRPr>
          </a:p>
          <a:p>
            <a:pPr indent="0" lvl="0" marL="0" rtl="0" algn="ctr">
              <a:lnSpc>
                <a:spcPct val="80000"/>
              </a:lnSpc>
              <a:spcBef>
                <a:spcPts val="0"/>
              </a:spcBef>
              <a:spcAft>
                <a:spcPts val="0"/>
              </a:spcAft>
              <a:buClr>
                <a:schemeClr val="lt1"/>
              </a:buClr>
              <a:buSzPts val="770"/>
              <a:buFont typeface="Arial"/>
              <a:buNone/>
            </a:pPr>
            <a:r>
              <a:rPr b="0" lang="en-US" sz="1440">
                <a:solidFill>
                  <a:schemeClr val="lt1"/>
                </a:solidFill>
              </a:rPr>
              <a:t>Group 34</a:t>
            </a:r>
            <a:endParaRPr b="0" sz="1440">
              <a:solidFill>
                <a:schemeClr val="lt1"/>
              </a:solidFill>
            </a:endParaRPr>
          </a:p>
        </p:txBody>
      </p:sp>
      <p:sp>
        <p:nvSpPr>
          <p:cNvPr id="253" name="Google Shape;253;g31ce9d12032_1_13"/>
          <p:cNvSpPr txBox="1"/>
          <p:nvPr/>
        </p:nvSpPr>
        <p:spPr>
          <a:xfrm>
            <a:off x="494150" y="6569400"/>
            <a:ext cx="5133000" cy="26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US" sz="1100">
                <a:solidFill>
                  <a:srgbClr val="12284B"/>
                </a:solidFill>
              </a:rPr>
              <a:t>Vir Sikand,  Elen Chatikyan, Adam Schmitt, Mohammed Shoaib Abbas </a:t>
            </a:r>
            <a:endParaRPr sz="12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19"/>
          <p:cNvSpPr txBox="1"/>
          <p:nvPr>
            <p:ph idx="4294967295" type="title"/>
          </p:nvPr>
        </p:nvSpPr>
        <p:spPr>
          <a:xfrm>
            <a:off x="837466" y="-15882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5F03"/>
              </a:buClr>
              <a:buSzPts val="4400"/>
              <a:buFont typeface="Arial Black"/>
              <a:buNone/>
            </a:pPr>
            <a:r>
              <a:rPr lang="en-US"/>
              <a:t>Thank You</a:t>
            </a:r>
            <a:endParaRPr/>
          </a:p>
        </p:txBody>
      </p:sp>
      <p:sp>
        <p:nvSpPr>
          <p:cNvPr id="441" name="Google Shape;441;p19"/>
          <p:cNvSpPr txBox="1"/>
          <p:nvPr>
            <p:ph idx="1" type="body"/>
          </p:nvPr>
        </p:nvSpPr>
        <p:spPr>
          <a:xfrm>
            <a:off x="2494331" y="2479040"/>
            <a:ext cx="7203338" cy="949960"/>
          </a:xfrm>
          <a:prstGeom prst="rect">
            <a:avLst/>
          </a:prstGeom>
          <a:solidFill>
            <a:srgbClr val="12284B"/>
          </a:solid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7200"/>
              <a:buNone/>
            </a:pPr>
            <a:r>
              <a:rPr lang="en-US"/>
              <a:t>THANK YOU!</a:t>
            </a:r>
            <a:endParaRPr/>
          </a:p>
        </p:txBody>
      </p:sp>
      <p:sp>
        <p:nvSpPr>
          <p:cNvPr id="442" name="Google Shape;442;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43" name="Google Shape;443;p19"/>
          <p:cNvSpPr txBox="1"/>
          <p:nvPr>
            <p:ph idx="4294967295" type="body"/>
          </p:nvPr>
        </p:nvSpPr>
        <p:spPr>
          <a:xfrm>
            <a:off x="837475" y="6070200"/>
            <a:ext cx="1805700" cy="499200"/>
          </a:xfrm>
          <a:prstGeom prst="rect">
            <a:avLst/>
          </a:prstGeom>
          <a:noFill/>
          <a:ln>
            <a:noFill/>
          </a:ln>
        </p:spPr>
        <p:txBody>
          <a:bodyPr anchorCtr="0" anchor="t" bIns="45700" lIns="91425" spcFirstLastPara="1" rIns="91425" wrap="square" tIns="45700">
            <a:normAutofit/>
          </a:bodyPr>
          <a:lstStyle/>
          <a:p>
            <a:pPr indent="0" lvl="0" marL="0" rtl="0" algn="ctr">
              <a:lnSpc>
                <a:spcPct val="80000"/>
              </a:lnSpc>
              <a:spcBef>
                <a:spcPts val="0"/>
              </a:spcBef>
              <a:spcAft>
                <a:spcPts val="0"/>
              </a:spcAft>
              <a:buClr>
                <a:schemeClr val="lt1"/>
              </a:buClr>
              <a:buSzPts val="770"/>
              <a:buFont typeface="Arial"/>
              <a:buNone/>
            </a:pPr>
            <a:r>
              <a:rPr lang="en-US" sz="1440">
                <a:solidFill>
                  <a:schemeClr val="lt1"/>
                </a:solidFill>
                <a:latin typeface="Arial Black"/>
                <a:ea typeface="Arial Black"/>
                <a:cs typeface="Arial Black"/>
                <a:sym typeface="Arial Black"/>
              </a:rPr>
              <a:t>CS 547 / IE 534</a:t>
            </a:r>
            <a:endParaRPr sz="1440">
              <a:solidFill>
                <a:schemeClr val="lt1"/>
              </a:solidFill>
              <a:latin typeface="Arial Black"/>
              <a:ea typeface="Arial Black"/>
              <a:cs typeface="Arial Black"/>
              <a:sym typeface="Arial Black"/>
            </a:endParaRPr>
          </a:p>
          <a:p>
            <a:pPr indent="0" lvl="0" marL="0" rtl="0" algn="ctr">
              <a:lnSpc>
                <a:spcPct val="80000"/>
              </a:lnSpc>
              <a:spcBef>
                <a:spcPts val="0"/>
              </a:spcBef>
              <a:spcAft>
                <a:spcPts val="0"/>
              </a:spcAft>
              <a:buClr>
                <a:schemeClr val="lt1"/>
              </a:buClr>
              <a:buSzPts val="770"/>
              <a:buFont typeface="Arial"/>
              <a:buNone/>
            </a:pPr>
            <a:r>
              <a:rPr lang="en-US" sz="1440">
                <a:solidFill>
                  <a:schemeClr val="lt1"/>
                </a:solidFill>
                <a:latin typeface="Arial Black"/>
                <a:ea typeface="Arial Black"/>
                <a:cs typeface="Arial Black"/>
                <a:sym typeface="Arial Black"/>
              </a:rPr>
              <a:t>Group 34</a:t>
            </a:r>
            <a:endParaRPr sz="1440">
              <a:solidFill>
                <a:schemeClr val="lt1"/>
              </a:solidFill>
              <a:latin typeface="Arial Black"/>
              <a:ea typeface="Arial Black"/>
              <a:cs typeface="Arial Black"/>
              <a:sym typeface="Arial Black"/>
            </a:endParaRPr>
          </a:p>
        </p:txBody>
      </p:sp>
      <p:sp>
        <p:nvSpPr>
          <p:cNvPr id="444" name="Google Shape;444;p19"/>
          <p:cNvSpPr txBox="1"/>
          <p:nvPr/>
        </p:nvSpPr>
        <p:spPr>
          <a:xfrm>
            <a:off x="494150" y="6569400"/>
            <a:ext cx="5133000" cy="26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US" sz="1100">
                <a:solidFill>
                  <a:srgbClr val="12284B"/>
                </a:solidFill>
              </a:rPr>
              <a:t>Vir Sikand,  Elen Chatikyan, Adam Schmitt, Mohammed Shoaib Abbas </a:t>
            </a:r>
            <a:endParaRPr sz="12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g320de5aa0cb_1_2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60" name="Google Shape;260;g320de5aa0cb_1_23"/>
          <p:cNvSpPr txBox="1"/>
          <p:nvPr>
            <p:ph idx="1" type="body"/>
          </p:nvPr>
        </p:nvSpPr>
        <p:spPr>
          <a:xfrm>
            <a:off x="838200" y="1546361"/>
            <a:ext cx="10515600" cy="41679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Which factors, if any, can help us best predict when and where crime will occur in Chicago?</a:t>
            </a:r>
            <a:endParaRPr/>
          </a:p>
          <a:p>
            <a:pPr indent="-342900" lvl="0" marL="457200" rtl="0" algn="l">
              <a:spcBef>
                <a:spcPts val="0"/>
              </a:spcBef>
              <a:spcAft>
                <a:spcPts val="0"/>
              </a:spcAft>
              <a:buSzPts val="1800"/>
              <a:buChar char="●"/>
            </a:pPr>
            <a:r>
              <a:rPr lang="en-US"/>
              <a:t>Can we accurately classify these crime predictions?</a:t>
            </a:r>
            <a:endParaRPr/>
          </a:p>
          <a:p>
            <a:pPr indent="-342900" lvl="1" marL="914400" rtl="0" algn="l">
              <a:spcBef>
                <a:spcPts val="0"/>
              </a:spcBef>
              <a:spcAft>
                <a:spcPts val="0"/>
              </a:spcAft>
              <a:buSzPts val="1800"/>
              <a:buChar char="○"/>
            </a:pPr>
            <a:r>
              <a:rPr lang="en-US"/>
              <a:t>Violent crimes are more critical to predict and prevent</a:t>
            </a:r>
            <a:endParaRPr/>
          </a:p>
          <a:p>
            <a:pPr indent="0" lvl="0" marL="0" rtl="0" algn="l">
              <a:spcBef>
                <a:spcPts val="1000"/>
              </a:spcBef>
              <a:spcAft>
                <a:spcPts val="0"/>
              </a:spcAft>
              <a:buNone/>
            </a:pPr>
            <a:r>
              <a:t/>
            </a:r>
            <a:endParaRPr/>
          </a:p>
        </p:txBody>
      </p:sp>
      <p:sp>
        <p:nvSpPr>
          <p:cNvPr id="261" name="Google Shape;261;g320de5aa0cb_1_23"/>
          <p:cNvSpPr txBox="1"/>
          <p:nvPr>
            <p:ph idx="2" type="body"/>
          </p:nvPr>
        </p:nvSpPr>
        <p:spPr>
          <a:xfrm>
            <a:off x="838201" y="257898"/>
            <a:ext cx="1805700" cy="2646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None/>
            </a:pPr>
            <a:r>
              <a:rPr lang="en-US"/>
              <a:t>Introduction</a:t>
            </a:r>
            <a:endParaRPr/>
          </a:p>
        </p:txBody>
      </p:sp>
      <p:sp>
        <p:nvSpPr>
          <p:cNvPr id="262" name="Google Shape;262;g320de5aa0cb_1_23"/>
          <p:cNvSpPr txBox="1"/>
          <p:nvPr>
            <p:ph type="title"/>
          </p:nvPr>
        </p:nvSpPr>
        <p:spPr>
          <a:xfrm>
            <a:off x="838200" y="734889"/>
            <a:ext cx="10515600" cy="5991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Problem Statement	</a:t>
            </a:r>
            <a:endParaRPr/>
          </a:p>
        </p:txBody>
      </p:sp>
      <p:sp>
        <p:nvSpPr>
          <p:cNvPr id="263" name="Google Shape;263;g320de5aa0cb_1_23"/>
          <p:cNvSpPr txBox="1"/>
          <p:nvPr>
            <p:ph idx="4294967295" type="body"/>
          </p:nvPr>
        </p:nvSpPr>
        <p:spPr>
          <a:xfrm>
            <a:off x="837475" y="6070200"/>
            <a:ext cx="1805700" cy="499200"/>
          </a:xfrm>
          <a:prstGeom prst="rect">
            <a:avLst/>
          </a:prstGeom>
          <a:noFill/>
          <a:ln>
            <a:noFill/>
          </a:ln>
        </p:spPr>
        <p:txBody>
          <a:bodyPr anchorCtr="0" anchor="t" bIns="45700" lIns="91425" spcFirstLastPara="1" rIns="91425" wrap="square" tIns="45700">
            <a:normAutofit/>
          </a:bodyPr>
          <a:lstStyle/>
          <a:p>
            <a:pPr indent="0" lvl="0" marL="0" rtl="0" algn="ctr">
              <a:lnSpc>
                <a:spcPct val="80000"/>
              </a:lnSpc>
              <a:spcBef>
                <a:spcPts val="0"/>
              </a:spcBef>
              <a:spcAft>
                <a:spcPts val="0"/>
              </a:spcAft>
              <a:buClr>
                <a:schemeClr val="lt1"/>
              </a:buClr>
              <a:buSzPts val="770"/>
              <a:buFont typeface="Arial"/>
              <a:buNone/>
            </a:pPr>
            <a:r>
              <a:rPr lang="en-US" sz="1440">
                <a:solidFill>
                  <a:schemeClr val="lt1"/>
                </a:solidFill>
                <a:latin typeface="Arial Black"/>
                <a:ea typeface="Arial Black"/>
                <a:cs typeface="Arial Black"/>
                <a:sym typeface="Arial Black"/>
              </a:rPr>
              <a:t>CS 547 / IE 534</a:t>
            </a:r>
            <a:endParaRPr sz="1440">
              <a:solidFill>
                <a:schemeClr val="lt1"/>
              </a:solidFill>
              <a:latin typeface="Arial Black"/>
              <a:ea typeface="Arial Black"/>
              <a:cs typeface="Arial Black"/>
              <a:sym typeface="Arial Black"/>
            </a:endParaRPr>
          </a:p>
          <a:p>
            <a:pPr indent="0" lvl="0" marL="0" rtl="0" algn="ctr">
              <a:lnSpc>
                <a:spcPct val="80000"/>
              </a:lnSpc>
              <a:spcBef>
                <a:spcPts val="0"/>
              </a:spcBef>
              <a:spcAft>
                <a:spcPts val="0"/>
              </a:spcAft>
              <a:buClr>
                <a:schemeClr val="lt1"/>
              </a:buClr>
              <a:buSzPts val="770"/>
              <a:buFont typeface="Arial"/>
              <a:buNone/>
            </a:pPr>
            <a:r>
              <a:rPr lang="en-US" sz="1440">
                <a:solidFill>
                  <a:schemeClr val="lt1"/>
                </a:solidFill>
                <a:latin typeface="Arial Black"/>
                <a:ea typeface="Arial Black"/>
                <a:cs typeface="Arial Black"/>
                <a:sym typeface="Arial Black"/>
              </a:rPr>
              <a:t>Group 34</a:t>
            </a:r>
            <a:endParaRPr sz="1440">
              <a:solidFill>
                <a:schemeClr val="lt1"/>
              </a:solidFill>
              <a:latin typeface="Arial Black"/>
              <a:ea typeface="Arial Black"/>
              <a:cs typeface="Arial Black"/>
              <a:sym typeface="Arial Black"/>
            </a:endParaRPr>
          </a:p>
        </p:txBody>
      </p:sp>
      <p:sp>
        <p:nvSpPr>
          <p:cNvPr id="264" name="Google Shape;264;g320de5aa0cb_1_23"/>
          <p:cNvSpPr txBox="1"/>
          <p:nvPr/>
        </p:nvSpPr>
        <p:spPr>
          <a:xfrm>
            <a:off x="494150" y="6569400"/>
            <a:ext cx="5133000" cy="26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US" sz="1100">
                <a:solidFill>
                  <a:srgbClr val="12284B"/>
                </a:solidFill>
              </a:rPr>
              <a:t>Vir Sikand,  Elen Chatikyan, Adam Schmitt, Mohammed Shoaib Abbas </a:t>
            </a:r>
            <a:endParaRPr sz="12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
          <p:cNvSpPr txBox="1"/>
          <p:nvPr>
            <p:ph type="title"/>
          </p:nvPr>
        </p:nvSpPr>
        <p:spPr>
          <a:xfrm>
            <a:off x="838200" y="734889"/>
            <a:ext cx="10415588" cy="59909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12284B"/>
              </a:buClr>
              <a:buSzPct val="100000"/>
              <a:buFont typeface="Arial Black"/>
              <a:buNone/>
            </a:pPr>
            <a:r>
              <a:rPr lang="en-US"/>
              <a:t>Overview</a:t>
            </a:r>
            <a:endParaRPr/>
          </a:p>
        </p:txBody>
      </p:sp>
      <p:sp>
        <p:nvSpPr>
          <p:cNvPr id="270" name="Google Shape;270;p2"/>
          <p:cNvSpPr txBox="1"/>
          <p:nvPr>
            <p:ph idx="13" type="body"/>
          </p:nvPr>
        </p:nvSpPr>
        <p:spPr>
          <a:xfrm>
            <a:off x="838200" y="3497150"/>
            <a:ext cx="1805700" cy="408000"/>
          </a:xfrm>
          <a:prstGeom prst="rect">
            <a:avLst/>
          </a:prstGeom>
          <a:solidFill>
            <a:srgbClr val="12284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1400"/>
              <a:buNone/>
            </a:pPr>
            <a:r>
              <a:rPr lang="en-US"/>
              <a:t>Data Extraction</a:t>
            </a:r>
            <a:endParaRPr/>
          </a:p>
        </p:txBody>
      </p:sp>
      <p:sp>
        <p:nvSpPr>
          <p:cNvPr id="271" name="Google Shape;271;p2"/>
          <p:cNvSpPr txBox="1"/>
          <p:nvPr>
            <p:ph idx="8" type="body"/>
          </p:nvPr>
        </p:nvSpPr>
        <p:spPr>
          <a:xfrm>
            <a:off x="2897550" y="3506675"/>
            <a:ext cx="2016000" cy="408000"/>
          </a:xfrm>
          <a:prstGeom prst="rect">
            <a:avLst/>
          </a:prstGeom>
          <a:solidFill>
            <a:srgbClr val="12284B"/>
          </a:solid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1400"/>
              <a:buNone/>
            </a:pPr>
            <a:r>
              <a:rPr lang="en-US"/>
              <a:t>Data Exploration</a:t>
            </a:r>
            <a:endParaRPr/>
          </a:p>
        </p:txBody>
      </p:sp>
      <p:sp>
        <p:nvSpPr>
          <p:cNvPr id="272" name="Google Shape;272;p2"/>
          <p:cNvSpPr txBox="1"/>
          <p:nvPr>
            <p:ph idx="6" type="body"/>
          </p:nvPr>
        </p:nvSpPr>
        <p:spPr>
          <a:xfrm>
            <a:off x="5143500" y="3506675"/>
            <a:ext cx="1805700" cy="408000"/>
          </a:xfrm>
          <a:prstGeom prst="rect">
            <a:avLst/>
          </a:prstGeom>
          <a:solidFill>
            <a:srgbClr val="12284B"/>
          </a:solid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1400"/>
              <a:buNone/>
            </a:pPr>
            <a:r>
              <a:rPr lang="en-US"/>
              <a:t>Deep Learning</a:t>
            </a:r>
            <a:endParaRPr/>
          </a:p>
        </p:txBody>
      </p:sp>
      <p:sp>
        <p:nvSpPr>
          <p:cNvPr id="273" name="Google Shape;273;p2"/>
          <p:cNvSpPr txBox="1"/>
          <p:nvPr>
            <p:ph idx="3" type="body"/>
          </p:nvPr>
        </p:nvSpPr>
        <p:spPr>
          <a:xfrm>
            <a:off x="7179175" y="3497150"/>
            <a:ext cx="2084700" cy="408000"/>
          </a:xfrm>
          <a:prstGeom prst="rect">
            <a:avLst/>
          </a:prstGeom>
          <a:solidFill>
            <a:srgbClr val="12284B"/>
          </a:solid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1400"/>
              <a:buNone/>
            </a:pPr>
            <a:r>
              <a:rPr lang="en-US" sz="1300"/>
              <a:t>Feature </a:t>
            </a:r>
            <a:r>
              <a:rPr lang="en-US"/>
              <a:t>Importance</a:t>
            </a:r>
            <a:endParaRPr/>
          </a:p>
        </p:txBody>
      </p:sp>
      <p:sp>
        <p:nvSpPr>
          <p:cNvPr id="274" name="Google Shape;274;p2"/>
          <p:cNvSpPr txBox="1"/>
          <p:nvPr>
            <p:ph idx="2" type="body"/>
          </p:nvPr>
        </p:nvSpPr>
        <p:spPr>
          <a:xfrm>
            <a:off x="9448800" y="3497149"/>
            <a:ext cx="1805700" cy="408000"/>
          </a:xfrm>
          <a:prstGeom prst="rect">
            <a:avLst/>
          </a:prstGeom>
          <a:solidFill>
            <a:srgbClr val="12284B"/>
          </a:solid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1400"/>
              <a:buNone/>
            </a:pPr>
            <a:r>
              <a:rPr lang="en-US"/>
              <a:t>Conclusion</a:t>
            </a:r>
            <a:endParaRPr/>
          </a:p>
        </p:txBody>
      </p:sp>
      <p:sp>
        <p:nvSpPr>
          <p:cNvPr id="275" name="Google Shape;275;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6" name="Google Shape;276;p2"/>
          <p:cNvSpPr txBox="1"/>
          <p:nvPr>
            <p:ph idx="4" type="body"/>
          </p:nvPr>
        </p:nvSpPr>
        <p:spPr>
          <a:xfrm>
            <a:off x="837475" y="6070200"/>
            <a:ext cx="1805700" cy="499200"/>
          </a:xfrm>
          <a:prstGeom prst="rect">
            <a:avLst/>
          </a:prstGeom>
          <a:noFill/>
          <a:ln>
            <a:noFill/>
          </a:ln>
        </p:spPr>
        <p:txBody>
          <a:bodyPr anchorCtr="0" anchor="t" bIns="45700" lIns="91425" spcFirstLastPara="1" rIns="91425" wrap="square" tIns="45700">
            <a:normAutofit/>
          </a:bodyPr>
          <a:lstStyle/>
          <a:p>
            <a:pPr indent="0" lvl="0" marL="0" rtl="0" algn="ctr">
              <a:lnSpc>
                <a:spcPct val="80000"/>
              </a:lnSpc>
              <a:spcBef>
                <a:spcPts val="0"/>
              </a:spcBef>
              <a:spcAft>
                <a:spcPts val="0"/>
              </a:spcAft>
              <a:buClr>
                <a:schemeClr val="lt1"/>
              </a:buClr>
              <a:buSzPts val="770"/>
              <a:buFont typeface="Arial"/>
              <a:buNone/>
            </a:pPr>
            <a:r>
              <a:rPr lang="en-US" sz="1440">
                <a:solidFill>
                  <a:schemeClr val="lt1"/>
                </a:solidFill>
                <a:latin typeface="Arial Black"/>
                <a:ea typeface="Arial Black"/>
                <a:cs typeface="Arial Black"/>
                <a:sym typeface="Arial Black"/>
              </a:rPr>
              <a:t>CS 547 / IE 534</a:t>
            </a:r>
            <a:endParaRPr sz="1440">
              <a:solidFill>
                <a:schemeClr val="lt1"/>
              </a:solidFill>
              <a:latin typeface="Arial Black"/>
              <a:ea typeface="Arial Black"/>
              <a:cs typeface="Arial Black"/>
              <a:sym typeface="Arial Black"/>
            </a:endParaRPr>
          </a:p>
          <a:p>
            <a:pPr indent="0" lvl="0" marL="0" rtl="0" algn="ctr">
              <a:lnSpc>
                <a:spcPct val="80000"/>
              </a:lnSpc>
              <a:spcBef>
                <a:spcPts val="0"/>
              </a:spcBef>
              <a:spcAft>
                <a:spcPts val="0"/>
              </a:spcAft>
              <a:buClr>
                <a:schemeClr val="lt1"/>
              </a:buClr>
              <a:buSzPts val="770"/>
              <a:buFont typeface="Arial"/>
              <a:buNone/>
            </a:pPr>
            <a:r>
              <a:rPr lang="en-US" sz="1440">
                <a:solidFill>
                  <a:schemeClr val="lt1"/>
                </a:solidFill>
                <a:latin typeface="Arial Black"/>
                <a:ea typeface="Arial Black"/>
                <a:cs typeface="Arial Black"/>
                <a:sym typeface="Arial Black"/>
              </a:rPr>
              <a:t>Group 34</a:t>
            </a:r>
            <a:endParaRPr sz="1440">
              <a:solidFill>
                <a:schemeClr val="lt1"/>
              </a:solidFill>
              <a:latin typeface="Arial Black"/>
              <a:ea typeface="Arial Black"/>
              <a:cs typeface="Arial Black"/>
              <a:sym typeface="Arial Black"/>
            </a:endParaRPr>
          </a:p>
        </p:txBody>
      </p:sp>
      <p:sp>
        <p:nvSpPr>
          <p:cNvPr id="277" name="Google Shape;277;p2"/>
          <p:cNvSpPr txBox="1"/>
          <p:nvPr/>
        </p:nvSpPr>
        <p:spPr>
          <a:xfrm>
            <a:off x="494150" y="6569400"/>
            <a:ext cx="5133000" cy="26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US" sz="1100">
                <a:solidFill>
                  <a:srgbClr val="12284B"/>
                </a:solidFill>
              </a:rPr>
              <a:t>Vir Sikand,  Elen Chatikyan, Adam Schmitt, Mohammed Shoaib Abbas </a:t>
            </a:r>
            <a:endParaRPr sz="12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g3210053d6ef_2_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84" name="Google Shape;284;g3210053d6ef_2_0"/>
          <p:cNvSpPr txBox="1"/>
          <p:nvPr>
            <p:ph type="title"/>
          </p:nvPr>
        </p:nvSpPr>
        <p:spPr>
          <a:xfrm>
            <a:off x="3039400" y="2692089"/>
            <a:ext cx="6113100" cy="12216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Data Extraction</a:t>
            </a:r>
            <a:endParaRPr/>
          </a:p>
        </p:txBody>
      </p:sp>
      <p:sp>
        <p:nvSpPr>
          <p:cNvPr id="285" name="Google Shape;285;g3210053d6ef_2_0"/>
          <p:cNvSpPr txBox="1"/>
          <p:nvPr>
            <p:ph idx="4294967295" type="body"/>
          </p:nvPr>
        </p:nvSpPr>
        <p:spPr>
          <a:xfrm>
            <a:off x="837475" y="6070200"/>
            <a:ext cx="1805700" cy="499200"/>
          </a:xfrm>
          <a:prstGeom prst="rect">
            <a:avLst/>
          </a:prstGeom>
          <a:noFill/>
          <a:ln>
            <a:noFill/>
          </a:ln>
        </p:spPr>
        <p:txBody>
          <a:bodyPr anchorCtr="0" anchor="t" bIns="45700" lIns="91425" spcFirstLastPara="1" rIns="91425" wrap="square" tIns="45700">
            <a:normAutofit/>
          </a:bodyPr>
          <a:lstStyle/>
          <a:p>
            <a:pPr indent="0" lvl="0" marL="0" rtl="0" algn="ctr">
              <a:lnSpc>
                <a:spcPct val="80000"/>
              </a:lnSpc>
              <a:spcBef>
                <a:spcPts val="0"/>
              </a:spcBef>
              <a:spcAft>
                <a:spcPts val="0"/>
              </a:spcAft>
              <a:buClr>
                <a:schemeClr val="lt1"/>
              </a:buClr>
              <a:buSzPts val="770"/>
              <a:buFont typeface="Arial"/>
              <a:buNone/>
            </a:pPr>
            <a:r>
              <a:rPr lang="en-US" sz="1440">
                <a:solidFill>
                  <a:schemeClr val="lt1"/>
                </a:solidFill>
                <a:latin typeface="Arial Black"/>
                <a:ea typeface="Arial Black"/>
                <a:cs typeface="Arial Black"/>
                <a:sym typeface="Arial Black"/>
              </a:rPr>
              <a:t>CS 547 / IE 534</a:t>
            </a:r>
            <a:endParaRPr sz="1440">
              <a:solidFill>
                <a:schemeClr val="lt1"/>
              </a:solidFill>
              <a:latin typeface="Arial Black"/>
              <a:ea typeface="Arial Black"/>
              <a:cs typeface="Arial Black"/>
              <a:sym typeface="Arial Black"/>
            </a:endParaRPr>
          </a:p>
          <a:p>
            <a:pPr indent="0" lvl="0" marL="0" rtl="0" algn="ctr">
              <a:lnSpc>
                <a:spcPct val="80000"/>
              </a:lnSpc>
              <a:spcBef>
                <a:spcPts val="0"/>
              </a:spcBef>
              <a:spcAft>
                <a:spcPts val="0"/>
              </a:spcAft>
              <a:buClr>
                <a:schemeClr val="lt1"/>
              </a:buClr>
              <a:buSzPts val="770"/>
              <a:buFont typeface="Arial"/>
              <a:buNone/>
            </a:pPr>
            <a:r>
              <a:rPr lang="en-US" sz="1440">
                <a:solidFill>
                  <a:schemeClr val="lt1"/>
                </a:solidFill>
                <a:latin typeface="Arial Black"/>
                <a:ea typeface="Arial Black"/>
                <a:cs typeface="Arial Black"/>
                <a:sym typeface="Arial Black"/>
              </a:rPr>
              <a:t>Group 34</a:t>
            </a:r>
            <a:endParaRPr sz="1440">
              <a:solidFill>
                <a:schemeClr val="lt1"/>
              </a:solidFill>
              <a:latin typeface="Arial Black"/>
              <a:ea typeface="Arial Black"/>
              <a:cs typeface="Arial Black"/>
              <a:sym typeface="Arial Black"/>
            </a:endParaRPr>
          </a:p>
        </p:txBody>
      </p:sp>
      <p:sp>
        <p:nvSpPr>
          <p:cNvPr id="286" name="Google Shape;286;g3210053d6ef_2_0"/>
          <p:cNvSpPr txBox="1"/>
          <p:nvPr/>
        </p:nvSpPr>
        <p:spPr>
          <a:xfrm>
            <a:off x="494150" y="6569400"/>
            <a:ext cx="2395200" cy="26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200">
                <a:solidFill>
                  <a:schemeClr val="dk1"/>
                </a:solidFill>
              </a:rPr>
              <a:t>Adam Schmitt</a:t>
            </a:r>
            <a:endParaRPr sz="12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5"/>
          <p:cNvSpPr txBox="1"/>
          <p:nvPr>
            <p:ph type="title"/>
          </p:nvPr>
        </p:nvSpPr>
        <p:spPr>
          <a:xfrm>
            <a:off x="838200" y="734889"/>
            <a:ext cx="10515600" cy="5991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12284B"/>
              </a:buClr>
              <a:buSzPct val="100000"/>
              <a:buFont typeface="Arial Black"/>
              <a:buNone/>
            </a:pPr>
            <a:r>
              <a:rPr lang="en-US"/>
              <a:t>Data Gathering</a:t>
            </a:r>
            <a:endParaRPr/>
          </a:p>
        </p:txBody>
      </p:sp>
      <p:sp>
        <p:nvSpPr>
          <p:cNvPr id="292" name="Google Shape;292;p5"/>
          <p:cNvSpPr txBox="1"/>
          <p:nvPr>
            <p:ph idx="2" type="body"/>
          </p:nvPr>
        </p:nvSpPr>
        <p:spPr>
          <a:xfrm>
            <a:off x="838201" y="257898"/>
            <a:ext cx="1805700" cy="264600"/>
          </a:xfrm>
          <a:prstGeom prst="rect">
            <a:avLst/>
          </a:prstGeom>
          <a:solidFill>
            <a:srgbClr val="FF5F03"/>
          </a:solid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rgbClr val="12284B"/>
              </a:buClr>
              <a:buSzPts val="1400"/>
              <a:buNone/>
            </a:pPr>
            <a:r>
              <a:rPr lang="en-US"/>
              <a:t>Data Extraction</a:t>
            </a:r>
            <a:endParaRPr/>
          </a:p>
        </p:txBody>
      </p:sp>
      <p:sp>
        <p:nvSpPr>
          <p:cNvPr id="293" name="Google Shape;293;p5"/>
          <p:cNvSpPr txBox="1"/>
          <p:nvPr>
            <p:ph idx="1" type="body"/>
          </p:nvPr>
        </p:nvSpPr>
        <p:spPr>
          <a:xfrm>
            <a:off x="838200" y="1546361"/>
            <a:ext cx="10515600" cy="4167972"/>
          </a:xfrm>
          <a:prstGeom prst="rect">
            <a:avLst/>
          </a:prstGeom>
          <a:noFill/>
          <a:ln>
            <a:noFill/>
          </a:ln>
        </p:spPr>
        <p:txBody>
          <a:bodyPr anchorCtr="0" anchor="t" bIns="45700" lIns="91425" spcFirstLastPara="1" rIns="91425" wrap="square" tIns="45700">
            <a:normAutofit/>
          </a:bodyPr>
          <a:lstStyle/>
          <a:p>
            <a:pPr indent="0" lvl="0" marL="177800" rtl="0" algn="l">
              <a:lnSpc>
                <a:spcPct val="90000"/>
              </a:lnSpc>
              <a:spcBef>
                <a:spcPts val="0"/>
              </a:spcBef>
              <a:spcAft>
                <a:spcPts val="0"/>
              </a:spcAft>
              <a:buClr>
                <a:schemeClr val="dk1"/>
              </a:buClr>
              <a:buSzPts val="2800"/>
              <a:buNone/>
            </a:pPr>
            <a:r>
              <a:rPr lang="en-US"/>
              <a:t>Supporting data was pulled from multiple sources:</a:t>
            </a:r>
            <a:endParaRPr/>
          </a:p>
          <a:p>
            <a:pPr indent="-342900" lvl="0" marL="685800" rtl="0" algn="l">
              <a:lnSpc>
                <a:spcPct val="90000"/>
              </a:lnSpc>
              <a:spcBef>
                <a:spcPts val="0"/>
              </a:spcBef>
              <a:spcAft>
                <a:spcPts val="0"/>
              </a:spcAft>
              <a:buSzPts val="1800"/>
              <a:buChar char="●"/>
            </a:pPr>
            <a:r>
              <a:rPr lang="en-US"/>
              <a:t>Chicago Data Portal</a:t>
            </a:r>
            <a:endParaRPr/>
          </a:p>
          <a:p>
            <a:pPr indent="-342900" lvl="1" marL="914400" rtl="0" algn="l">
              <a:lnSpc>
                <a:spcPct val="90000"/>
              </a:lnSpc>
              <a:spcBef>
                <a:spcPts val="0"/>
              </a:spcBef>
              <a:spcAft>
                <a:spcPts val="0"/>
              </a:spcAft>
              <a:buSzPts val="1800"/>
              <a:buChar char="○"/>
            </a:pPr>
            <a:r>
              <a:rPr lang="en-US"/>
              <a:t>Reported crime incidents within Chicago from 2001 to present</a:t>
            </a:r>
            <a:endParaRPr/>
          </a:p>
          <a:p>
            <a:pPr indent="-342900" lvl="1" marL="914400" rtl="0" algn="l">
              <a:lnSpc>
                <a:spcPct val="90000"/>
              </a:lnSpc>
              <a:spcBef>
                <a:spcPts val="0"/>
              </a:spcBef>
              <a:spcAft>
                <a:spcPts val="0"/>
              </a:spcAft>
              <a:buSzPts val="1800"/>
              <a:buChar char="○"/>
            </a:pPr>
            <a:r>
              <a:rPr lang="en-US"/>
              <a:t>Socioeconomic dataset for each Chicago community area (CCA)</a:t>
            </a:r>
            <a:endParaRPr/>
          </a:p>
          <a:p>
            <a:pPr indent="-342900" lvl="0" marL="685800" rtl="0" algn="l">
              <a:lnSpc>
                <a:spcPct val="90000"/>
              </a:lnSpc>
              <a:spcBef>
                <a:spcPts val="0"/>
              </a:spcBef>
              <a:spcAft>
                <a:spcPts val="0"/>
              </a:spcAft>
              <a:buSzPts val="1800"/>
              <a:buChar char="●"/>
            </a:pPr>
            <a:r>
              <a:rPr lang="en-US"/>
              <a:t>National Oceanic and Atmospheric Administration (NOAA)</a:t>
            </a:r>
            <a:endParaRPr/>
          </a:p>
          <a:p>
            <a:pPr indent="-342900" lvl="1" marL="914400" rtl="0" algn="l">
              <a:lnSpc>
                <a:spcPct val="90000"/>
              </a:lnSpc>
              <a:spcBef>
                <a:spcPts val="0"/>
              </a:spcBef>
              <a:spcAft>
                <a:spcPts val="0"/>
              </a:spcAft>
              <a:buSzPts val="1800"/>
              <a:buChar char="○"/>
            </a:pPr>
            <a:r>
              <a:rPr lang="en-US"/>
              <a:t>Daily weather data for chicago</a:t>
            </a:r>
            <a:endParaRPr/>
          </a:p>
          <a:p>
            <a:pPr indent="-342900" lvl="0" marL="685800" rtl="0" algn="l">
              <a:lnSpc>
                <a:spcPct val="90000"/>
              </a:lnSpc>
              <a:spcBef>
                <a:spcPts val="0"/>
              </a:spcBef>
              <a:spcAft>
                <a:spcPts val="0"/>
              </a:spcAft>
              <a:buSzPts val="1800"/>
              <a:buChar char="●"/>
            </a:pPr>
            <a:r>
              <a:rPr lang="en-US"/>
              <a:t>Kaggle</a:t>
            </a:r>
            <a:endParaRPr/>
          </a:p>
          <a:p>
            <a:pPr indent="-342900" lvl="1" marL="914400" rtl="0" algn="l">
              <a:lnSpc>
                <a:spcPct val="90000"/>
              </a:lnSpc>
              <a:spcBef>
                <a:spcPts val="0"/>
              </a:spcBef>
              <a:spcAft>
                <a:spcPts val="0"/>
              </a:spcAft>
              <a:buSzPts val="1800"/>
              <a:buChar char="○"/>
            </a:pPr>
            <a:r>
              <a:rPr lang="en-US"/>
              <a:t>U.S. Holiday dataset</a:t>
            </a:r>
            <a:endParaRPr/>
          </a:p>
        </p:txBody>
      </p:sp>
      <p:sp>
        <p:nvSpPr>
          <p:cNvPr id="294" name="Google Shape;294;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5" name="Google Shape;295;p5"/>
          <p:cNvSpPr txBox="1"/>
          <p:nvPr>
            <p:ph idx="4294967295" type="body"/>
          </p:nvPr>
        </p:nvSpPr>
        <p:spPr>
          <a:xfrm>
            <a:off x="837475" y="6070200"/>
            <a:ext cx="1805700" cy="499200"/>
          </a:xfrm>
          <a:prstGeom prst="rect">
            <a:avLst/>
          </a:prstGeom>
          <a:noFill/>
          <a:ln>
            <a:noFill/>
          </a:ln>
        </p:spPr>
        <p:txBody>
          <a:bodyPr anchorCtr="0" anchor="t" bIns="45700" lIns="91425" spcFirstLastPara="1" rIns="91425" wrap="square" tIns="45700">
            <a:normAutofit/>
          </a:bodyPr>
          <a:lstStyle/>
          <a:p>
            <a:pPr indent="0" lvl="0" marL="0" rtl="0" algn="ctr">
              <a:lnSpc>
                <a:spcPct val="80000"/>
              </a:lnSpc>
              <a:spcBef>
                <a:spcPts val="0"/>
              </a:spcBef>
              <a:spcAft>
                <a:spcPts val="0"/>
              </a:spcAft>
              <a:buClr>
                <a:schemeClr val="lt1"/>
              </a:buClr>
              <a:buSzPts val="770"/>
              <a:buFont typeface="Arial"/>
              <a:buNone/>
            </a:pPr>
            <a:r>
              <a:rPr lang="en-US" sz="1440">
                <a:solidFill>
                  <a:schemeClr val="lt1"/>
                </a:solidFill>
                <a:latin typeface="Arial Black"/>
                <a:ea typeface="Arial Black"/>
                <a:cs typeface="Arial Black"/>
                <a:sym typeface="Arial Black"/>
              </a:rPr>
              <a:t>CS 547 / IE 534</a:t>
            </a:r>
            <a:endParaRPr sz="1440">
              <a:solidFill>
                <a:schemeClr val="lt1"/>
              </a:solidFill>
              <a:latin typeface="Arial Black"/>
              <a:ea typeface="Arial Black"/>
              <a:cs typeface="Arial Black"/>
              <a:sym typeface="Arial Black"/>
            </a:endParaRPr>
          </a:p>
          <a:p>
            <a:pPr indent="0" lvl="0" marL="0" rtl="0" algn="ctr">
              <a:lnSpc>
                <a:spcPct val="80000"/>
              </a:lnSpc>
              <a:spcBef>
                <a:spcPts val="0"/>
              </a:spcBef>
              <a:spcAft>
                <a:spcPts val="0"/>
              </a:spcAft>
              <a:buClr>
                <a:schemeClr val="lt1"/>
              </a:buClr>
              <a:buSzPts val="770"/>
              <a:buFont typeface="Arial"/>
              <a:buNone/>
            </a:pPr>
            <a:r>
              <a:rPr lang="en-US" sz="1440">
                <a:solidFill>
                  <a:schemeClr val="lt1"/>
                </a:solidFill>
                <a:latin typeface="Arial Black"/>
                <a:ea typeface="Arial Black"/>
                <a:cs typeface="Arial Black"/>
                <a:sym typeface="Arial Black"/>
              </a:rPr>
              <a:t>Group 34</a:t>
            </a:r>
            <a:endParaRPr sz="1440">
              <a:solidFill>
                <a:schemeClr val="lt1"/>
              </a:solidFill>
              <a:latin typeface="Arial Black"/>
              <a:ea typeface="Arial Black"/>
              <a:cs typeface="Arial Black"/>
              <a:sym typeface="Arial Black"/>
            </a:endParaRPr>
          </a:p>
        </p:txBody>
      </p:sp>
      <p:sp>
        <p:nvSpPr>
          <p:cNvPr id="296" name="Google Shape;296;p5"/>
          <p:cNvSpPr txBox="1"/>
          <p:nvPr/>
        </p:nvSpPr>
        <p:spPr>
          <a:xfrm>
            <a:off x="494150" y="6569400"/>
            <a:ext cx="2395200" cy="26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200">
                <a:solidFill>
                  <a:schemeClr val="dk1"/>
                </a:solidFill>
              </a:rPr>
              <a:t>Adam Schmitt</a:t>
            </a:r>
            <a:endParaRPr sz="12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g31ce9d12032_0_19"/>
          <p:cNvSpPr txBox="1"/>
          <p:nvPr>
            <p:ph type="title"/>
          </p:nvPr>
        </p:nvSpPr>
        <p:spPr>
          <a:xfrm>
            <a:off x="838200" y="734889"/>
            <a:ext cx="10515600" cy="5991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12284B"/>
              </a:buClr>
              <a:buSzPct val="100000"/>
              <a:buFont typeface="Arial Black"/>
              <a:buNone/>
            </a:pPr>
            <a:r>
              <a:rPr lang="en-US"/>
              <a:t>Crime Data Extraction</a:t>
            </a:r>
            <a:endParaRPr/>
          </a:p>
        </p:txBody>
      </p:sp>
      <p:sp>
        <p:nvSpPr>
          <p:cNvPr id="302" name="Google Shape;302;g31ce9d12032_0_19"/>
          <p:cNvSpPr txBox="1"/>
          <p:nvPr>
            <p:ph idx="2" type="body"/>
          </p:nvPr>
        </p:nvSpPr>
        <p:spPr>
          <a:xfrm>
            <a:off x="838201" y="257898"/>
            <a:ext cx="1805700" cy="264600"/>
          </a:xfrm>
          <a:prstGeom prst="rect">
            <a:avLst/>
          </a:prstGeom>
          <a:solidFill>
            <a:srgbClr val="FF5F03"/>
          </a:solid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rgbClr val="12284B"/>
              </a:buClr>
              <a:buSzPts val="1400"/>
              <a:buNone/>
            </a:pPr>
            <a:r>
              <a:rPr lang="en-US"/>
              <a:t>Data Extraction</a:t>
            </a:r>
            <a:endParaRPr/>
          </a:p>
        </p:txBody>
      </p:sp>
      <p:sp>
        <p:nvSpPr>
          <p:cNvPr id="303" name="Google Shape;303;g31ce9d12032_0_19"/>
          <p:cNvSpPr txBox="1"/>
          <p:nvPr>
            <p:ph idx="4294967295" type="body"/>
          </p:nvPr>
        </p:nvSpPr>
        <p:spPr>
          <a:xfrm>
            <a:off x="838200" y="1546350"/>
            <a:ext cx="10515600" cy="20382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0"/>
              </a:spcBef>
              <a:spcAft>
                <a:spcPts val="0"/>
              </a:spcAft>
              <a:buSzPts val="2800"/>
              <a:buChar char="●"/>
            </a:pPr>
            <a:r>
              <a:rPr lang="en-US"/>
              <a:t>450,000 Incidents</a:t>
            </a:r>
            <a:endParaRPr/>
          </a:p>
          <a:p>
            <a:pPr indent="-406400" lvl="0" marL="457200" rtl="0" algn="l">
              <a:lnSpc>
                <a:spcPct val="90000"/>
              </a:lnSpc>
              <a:spcBef>
                <a:spcPts val="0"/>
              </a:spcBef>
              <a:spcAft>
                <a:spcPts val="0"/>
              </a:spcAft>
              <a:buSzPts val="2800"/>
              <a:buChar char="●"/>
            </a:pPr>
            <a:r>
              <a:rPr lang="en-US"/>
              <a:t>Handle NaNs</a:t>
            </a:r>
            <a:endParaRPr/>
          </a:p>
          <a:p>
            <a:pPr indent="-406400" lvl="0" marL="457200" rtl="0" algn="l">
              <a:lnSpc>
                <a:spcPct val="90000"/>
              </a:lnSpc>
              <a:spcBef>
                <a:spcPts val="0"/>
              </a:spcBef>
              <a:spcAft>
                <a:spcPts val="0"/>
              </a:spcAft>
              <a:buSzPts val="2800"/>
              <a:buChar char="●"/>
            </a:pPr>
            <a:r>
              <a:rPr lang="en-US"/>
              <a:t>Group location descriptions so they can be handled as Booleans</a:t>
            </a:r>
            <a:endParaRPr/>
          </a:p>
          <a:p>
            <a:pPr indent="-406400" lvl="0" marL="457200" rtl="0" algn="l">
              <a:lnSpc>
                <a:spcPct val="90000"/>
              </a:lnSpc>
              <a:spcBef>
                <a:spcPts val="0"/>
              </a:spcBef>
              <a:spcAft>
                <a:spcPts val="0"/>
              </a:spcAft>
              <a:buSzPts val="2800"/>
              <a:buChar char="●"/>
            </a:pPr>
            <a:r>
              <a:rPr lang="en-US"/>
              <a:t>Pickle data for quicker loading</a:t>
            </a:r>
            <a:endParaRPr/>
          </a:p>
        </p:txBody>
      </p:sp>
      <p:sp>
        <p:nvSpPr>
          <p:cNvPr id="304" name="Google Shape;304;g31ce9d12032_0_1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05" name="Google Shape;305;g31ce9d12032_0_19"/>
          <p:cNvSpPr txBox="1"/>
          <p:nvPr>
            <p:ph idx="4294967295" type="body"/>
          </p:nvPr>
        </p:nvSpPr>
        <p:spPr>
          <a:xfrm>
            <a:off x="837475" y="6070200"/>
            <a:ext cx="1805700" cy="499200"/>
          </a:xfrm>
          <a:prstGeom prst="rect">
            <a:avLst/>
          </a:prstGeom>
          <a:noFill/>
          <a:ln>
            <a:noFill/>
          </a:ln>
        </p:spPr>
        <p:txBody>
          <a:bodyPr anchorCtr="0" anchor="t" bIns="45700" lIns="91425" spcFirstLastPara="1" rIns="91425" wrap="square" tIns="45700">
            <a:normAutofit/>
          </a:bodyPr>
          <a:lstStyle/>
          <a:p>
            <a:pPr indent="0" lvl="0" marL="0" rtl="0" algn="ctr">
              <a:lnSpc>
                <a:spcPct val="80000"/>
              </a:lnSpc>
              <a:spcBef>
                <a:spcPts val="0"/>
              </a:spcBef>
              <a:spcAft>
                <a:spcPts val="0"/>
              </a:spcAft>
              <a:buClr>
                <a:schemeClr val="lt1"/>
              </a:buClr>
              <a:buSzPts val="770"/>
              <a:buFont typeface="Arial"/>
              <a:buNone/>
            </a:pPr>
            <a:r>
              <a:rPr lang="en-US" sz="1440">
                <a:solidFill>
                  <a:schemeClr val="lt1"/>
                </a:solidFill>
                <a:latin typeface="Arial Black"/>
                <a:ea typeface="Arial Black"/>
                <a:cs typeface="Arial Black"/>
                <a:sym typeface="Arial Black"/>
              </a:rPr>
              <a:t>CS 547 / IE 534</a:t>
            </a:r>
            <a:endParaRPr sz="1440">
              <a:solidFill>
                <a:schemeClr val="lt1"/>
              </a:solidFill>
              <a:latin typeface="Arial Black"/>
              <a:ea typeface="Arial Black"/>
              <a:cs typeface="Arial Black"/>
              <a:sym typeface="Arial Black"/>
            </a:endParaRPr>
          </a:p>
          <a:p>
            <a:pPr indent="0" lvl="0" marL="0" rtl="0" algn="ctr">
              <a:lnSpc>
                <a:spcPct val="80000"/>
              </a:lnSpc>
              <a:spcBef>
                <a:spcPts val="0"/>
              </a:spcBef>
              <a:spcAft>
                <a:spcPts val="0"/>
              </a:spcAft>
              <a:buClr>
                <a:schemeClr val="lt1"/>
              </a:buClr>
              <a:buSzPts val="770"/>
              <a:buFont typeface="Arial"/>
              <a:buNone/>
            </a:pPr>
            <a:r>
              <a:rPr lang="en-US" sz="1440">
                <a:solidFill>
                  <a:schemeClr val="lt1"/>
                </a:solidFill>
                <a:latin typeface="Arial Black"/>
                <a:ea typeface="Arial Black"/>
                <a:cs typeface="Arial Black"/>
                <a:sym typeface="Arial Black"/>
              </a:rPr>
              <a:t>Group 34</a:t>
            </a:r>
            <a:endParaRPr sz="1440">
              <a:solidFill>
                <a:schemeClr val="lt1"/>
              </a:solidFill>
              <a:latin typeface="Arial Black"/>
              <a:ea typeface="Arial Black"/>
              <a:cs typeface="Arial Black"/>
              <a:sym typeface="Arial Black"/>
            </a:endParaRPr>
          </a:p>
        </p:txBody>
      </p:sp>
      <p:pic>
        <p:nvPicPr>
          <p:cNvPr id="306" name="Google Shape;306;g31ce9d12032_0_19"/>
          <p:cNvPicPr preferRelativeResize="0"/>
          <p:nvPr/>
        </p:nvPicPr>
        <p:blipFill>
          <a:blip r:embed="rId3">
            <a:alphaModFix/>
          </a:blip>
          <a:stretch>
            <a:fillRect/>
          </a:stretch>
        </p:blipFill>
        <p:spPr>
          <a:xfrm>
            <a:off x="152400" y="3794256"/>
            <a:ext cx="11887201" cy="1102817"/>
          </a:xfrm>
          <a:prstGeom prst="rect">
            <a:avLst/>
          </a:prstGeom>
          <a:noFill/>
          <a:ln>
            <a:noFill/>
          </a:ln>
        </p:spPr>
      </p:pic>
      <p:sp>
        <p:nvSpPr>
          <p:cNvPr id="307" name="Google Shape;307;g31ce9d12032_0_19"/>
          <p:cNvSpPr txBox="1"/>
          <p:nvPr/>
        </p:nvSpPr>
        <p:spPr>
          <a:xfrm>
            <a:off x="494150" y="6569400"/>
            <a:ext cx="2395200" cy="26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200">
                <a:solidFill>
                  <a:schemeClr val="dk1"/>
                </a:solidFill>
              </a:rPr>
              <a:t>Adam Schmitt</a:t>
            </a:r>
            <a:endParaRPr sz="12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g31ce9d12032_0_28"/>
          <p:cNvSpPr txBox="1"/>
          <p:nvPr>
            <p:ph type="title"/>
          </p:nvPr>
        </p:nvSpPr>
        <p:spPr>
          <a:xfrm>
            <a:off x="838200" y="734889"/>
            <a:ext cx="10515600" cy="599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12284B"/>
              </a:buClr>
              <a:buSzPts val="3960"/>
              <a:buFont typeface="Arial Black"/>
              <a:buNone/>
            </a:pPr>
            <a:r>
              <a:rPr lang="en-US" sz="3160"/>
              <a:t>Merging Holiday, Weather, and Economic data </a:t>
            </a:r>
            <a:endParaRPr sz="3160"/>
          </a:p>
        </p:txBody>
      </p:sp>
      <p:sp>
        <p:nvSpPr>
          <p:cNvPr id="313" name="Google Shape;313;g31ce9d12032_0_2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14" name="Google Shape;314;g31ce9d12032_0_28"/>
          <p:cNvSpPr txBox="1"/>
          <p:nvPr>
            <p:ph idx="1" type="body"/>
          </p:nvPr>
        </p:nvSpPr>
        <p:spPr>
          <a:xfrm>
            <a:off x="838200" y="1546350"/>
            <a:ext cx="10515600" cy="4424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For each crime report, append the following data: </a:t>
            </a:r>
            <a:endParaRPr/>
          </a:p>
          <a:p>
            <a:pPr indent="-342900" lvl="0" marL="457200" rtl="0" algn="l">
              <a:spcBef>
                <a:spcPts val="1000"/>
              </a:spcBef>
              <a:spcAft>
                <a:spcPts val="0"/>
              </a:spcAft>
              <a:buSzPts val="1800"/>
              <a:buChar char="●"/>
            </a:pPr>
            <a:r>
              <a:rPr lang="en-US"/>
              <a:t>Weather on the day of the crime</a:t>
            </a:r>
            <a:endParaRPr/>
          </a:p>
          <a:p>
            <a:pPr indent="-342900" lvl="1" marL="914400" rtl="0" algn="l">
              <a:spcBef>
                <a:spcPts val="0"/>
              </a:spcBef>
              <a:spcAft>
                <a:spcPts val="0"/>
              </a:spcAft>
              <a:buSzPts val="1800"/>
              <a:buChar char="○"/>
            </a:pPr>
            <a:r>
              <a:rPr lang="en-US"/>
              <a:t>Temperature</a:t>
            </a:r>
            <a:endParaRPr/>
          </a:p>
          <a:p>
            <a:pPr indent="-342900" lvl="1" marL="914400" rtl="0" algn="l">
              <a:spcBef>
                <a:spcPts val="0"/>
              </a:spcBef>
              <a:spcAft>
                <a:spcPts val="0"/>
              </a:spcAft>
              <a:buSzPts val="1800"/>
              <a:buChar char="○"/>
            </a:pPr>
            <a:r>
              <a:rPr lang="en-US"/>
              <a:t>Precipitation </a:t>
            </a:r>
            <a:endParaRPr/>
          </a:p>
          <a:p>
            <a:pPr indent="-342900" lvl="1" marL="914400" rtl="0" algn="l">
              <a:spcBef>
                <a:spcPts val="0"/>
              </a:spcBef>
              <a:spcAft>
                <a:spcPts val="0"/>
              </a:spcAft>
              <a:buSzPts val="1800"/>
              <a:buChar char="○"/>
            </a:pPr>
            <a:r>
              <a:rPr lang="en-US"/>
              <a:t>Snow</a:t>
            </a:r>
            <a:endParaRPr/>
          </a:p>
          <a:p>
            <a:pPr indent="-342900" lvl="0" marL="457200" rtl="0" algn="l">
              <a:spcBef>
                <a:spcPts val="0"/>
              </a:spcBef>
              <a:spcAft>
                <a:spcPts val="0"/>
              </a:spcAft>
              <a:buSzPts val="1800"/>
              <a:buChar char="●"/>
            </a:pPr>
            <a:r>
              <a:rPr lang="en-US"/>
              <a:t>Socioeconomic indicators for the crime area</a:t>
            </a:r>
            <a:endParaRPr/>
          </a:p>
          <a:p>
            <a:pPr indent="-342900" lvl="1" marL="914400" rtl="0" algn="l">
              <a:spcBef>
                <a:spcPts val="0"/>
              </a:spcBef>
              <a:spcAft>
                <a:spcPts val="0"/>
              </a:spcAft>
              <a:buSzPts val="1800"/>
              <a:buChar char="○"/>
            </a:pPr>
            <a:r>
              <a:rPr lang="en-US"/>
              <a:t>Per Capita Income</a:t>
            </a:r>
            <a:endParaRPr/>
          </a:p>
          <a:p>
            <a:pPr indent="-342900" lvl="0" marL="457200" rtl="0" algn="l">
              <a:spcBef>
                <a:spcPts val="0"/>
              </a:spcBef>
              <a:spcAft>
                <a:spcPts val="0"/>
              </a:spcAft>
              <a:buSzPts val="1800"/>
              <a:buChar char="●"/>
            </a:pPr>
            <a:r>
              <a:rPr lang="en-US"/>
              <a:t>Holiday information</a:t>
            </a:r>
            <a:endParaRPr/>
          </a:p>
          <a:p>
            <a:pPr indent="-342900" lvl="1" marL="914400" rtl="0" algn="l">
              <a:spcBef>
                <a:spcPts val="0"/>
              </a:spcBef>
              <a:spcAft>
                <a:spcPts val="0"/>
              </a:spcAft>
              <a:buSzPts val="1800"/>
              <a:buChar char="○"/>
            </a:pPr>
            <a:r>
              <a:rPr lang="en-US"/>
              <a:t>Holiday (Y/N)</a:t>
            </a:r>
            <a:endParaRPr/>
          </a:p>
          <a:p>
            <a:pPr indent="-342900" lvl="1" marL="914400" rtl="0" algn="l">
              <a:spcBef>
                <a:spcPts val="0"/>
              </a:spcBef>
              <a:spcAft>
                <a:spcPts val="0"/>
              </a:spcAft>
              <a:buSzPts val="1800"/>
              <a:buChar char="○"/>
            </a:pPr>
            <a:r>
              <a:rPr lang="en-US"/>
              <a:t>Weekend (Y/N) </a:t>
            </a:r>
            <a:endParaRPr/>
          </a:p>
        </p:txBody>
      </p:sp>
      <p:sp>
        <p:nvSpPr>
          <p:cNvPr id="315" name="Google Shape;315;g31ce9d12032_0_28"/>
          <p:cNvSpPr txBox="1"/>
          <p:nvPr>
            <p:ph idx="2" type="body"/>
          </p:nvPr>
        </p:nvSpPr>
        <p:spPr>
          <a:xfrm>
            <a:off x="838201" y="257898"/>
            <a:ext cx="1805700" cy="264600"/>
          </a:xfrm>
          <a:prstGeom prst="rect">
            <a:avLst/>
          </a:prstGeom>
          <a:solidFill>
            <a:srgbClr val="FF5F03"/>
          </a:solid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rgbClr val="12284B"/>
              </a:buClr>
              <a:buSzPts val="1400"/>
              <a:buNone/>
            </a:pPr>
            <a:r>
              <a:rPr lang="en-US"/>
              <a:t>Data Extraction</a:t>
            </a:r>
            <a:endParaRPr/>
          </a:p>
        </p:txBody>
      </p:sp>
      <p:sp>
        <p:nvSpPr>
          <p:cNvPr id="316" name="Google Shape;316;g31ce9d12032_0_28"/>
          <p:cNvSpPr txBox="1"/>
          <p:nvPr/>
        </p:nvSpPr>
        <p:spPr>
          <a:xfrm>
            <a:off x="494150" y="6569400"/>
            <a:ext cx="2395200" cy="26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200">
                <a:solidFill>
                  <a:schemeClr val="dk1"/>
                </a:solidFill>
              </a:rPr>
              <a:t>Adam Schmitt</a:t>
            </a:r>
            <a:endParaRPr sz="1200">
              <a:solidFill>
                <a:schemeClr val="dk1"/>
              </a:solidFill>
            </a:endParaRPr>
          </a:p>
        </p:txBody>
      </p:sp>
      <p:sp>
        <p:nvSpPr>
          <p:cNvPr id="317" name="Google Shape;317;g31ce9d12032_0_28"/>
          <p:cNvSpPr txBox="1"/>
          <p:nvPr>
            <p:ph idx="4294967295" type="body"/>
          </p:nvPr>
        </p:nvSpPr>
        <p:spPr>
          <a:xfrm>
            <a:off x="837475" y="6070200"/>
            <a:ext cx="1805700" cy="499200"/>
          </a:xfrm>
          <a:prstGeom prst="rect">
            <a:avLst/>
          </a:prstGeom>
          <a:noFill/>
          <a:ln>
            <a:noFill/>
          </a:ln>
        </p:spPr>
        <p:txBody>
          <a:bodyPr anchorCtr="0" anchor="t" bIns="45700" lIns="91425" spcFirstLastPara="1" rIns="91425" wrap="square" tIns="45700">
            <a:normAutofit/>
          </a:bodyPr>
          <a:lstStyle/>
          <a:p>
            <a:pPr indent="0" lvl="0" marL="0" rtl="0" algn="ctr">
              <a:lnSpc>
                <a:spcPct val="80000"/>
              </a:lnSpc>
              <a:spcBef>
                <a:spcPts val="0"/>
              </a:spcBef>
              <a:spcAft>
                <a:spcPts val="0"/>
              </a:spcAft>
              <a:buClr>
                <a:schemeClr val="lt1"/>
              </a:buClr>
              <a:buSzPts val="770"/>
              <a:buFont typeface="Arial"/>
              <a:buNone/>
            </a:pPr>
            <a:r>
              <a:rPr lang="en-US" sz="1440">
                <a:solidFill>
                  <a:schemeClr val="lt1"/>
                </a:solidFill>
                <a:latin typeface="Arial Black"/>
                <a:ea typeface="Arial Black"/>
                <a:cs typeface="Arial Black"/>
                <a:sym typeface="Arial Black"/>
              </a:rPr>
              <a:t>CS 547 / IE 534</a:t>
            </a:r>
            <a:endParaRPr sz="1440">
              <a:solidFill>
                <a:schemeClr val="lt1"/>
              </a:solidFill>
              <a:latin typeface="Arial Black"/>
              <a:ea typeface="Arial Black"/>
              <a:cs typeface="Arial Black"/>
              <a:sym typeface="Arial Black"/>
            </a:endParaRPr>
          </a:p>
          <a:p>
            <a:pPr indent="0" lvl="0" marL="0" rtl="0" algn="ctr">
              <a:lnSpc>
                <a:spcPct val="80000"/>
              </a:lnSpc>
              <a:spcBef>
                <a:spcPts val="0"/>
              </a:spcBef>
              <a:spcAft>
                <a:spcPts val="0"/>
              </a:spcAft>
              <a:buClr>
                <a:schemeClr val="lt1"/>
              </a:buClr>
              <a:buSzPts val="770"/>
              <a:buFont typeface="Arial"/>
              <a:buNone/>
            </a:pPr>
            <a:r>
              <a:rPr lang="en-US" sz="1440">
                <a:solidFill>
                  <a:schemeClr val="lt1"/>
                </a:solidFill>
                <a:latin typeface="Arial Black"/>
                <a:ea typeface="Arial Black"/>
                <a:cs typeface="Arial Black"/>
                <a:sym typeface="Arial Black"/>
              </a:rPr>
              <a:t>Group 34</a:t>
            </a:r>
            <a:endParaRPr sz="1440">
              <a:solidFill>
                <a:schemeClr val="lt1"/>
              </a:solidFill>
              <a:latin typeface="Arial Black"/>
              <a:ea typeface="Arial Black"/>
              <a:cs typeface="Arial Black"/>
              <a:sym typeface="Arial Black"/>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g31ce9d12032_0_45"/>
          <p:cNvSpPr txBox="1"/>
          <p:nvPr>
            <p:ph type="title"/>
          </p:nvPr>
        </p:nvSpPr>
        <p:spPr>
          <a:xfrm>
            <a:off x="3039400" y="2818136"/>
            <a:ext cx="6113100" cy="1221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12284B"/>
              </a:buClr>
              <a:buSzPts val="4400"/>
              <a:buFont typeface="Arial Black"/>
              <a:buNone/>
            </a:pPr>
            <a:r>
              <a:rPr lang="en-US"/>
              <a:t>Data Exploration</a:t>
            </a:r>
            <a:endParaRPr/>
          </a:p>
        </p:txBody>
      </p:sp>
      <p:sp>
        <p:nvSpPr>
          <p:cNvPr id="323" name="Google Shape;323;g31ce9d12032_0_4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24" name="Google Shape;324;g31ce9d12032_0_45"/>
          <p:cNvSpPr txBox="1"/>
          <p:nvPr>
            <p:ph idx="4294967295" type="body"/>
          </p:nvPr>
        </p:nvSpPr>
        <p:spPr>
          <a:xfrm>
            <a:off x="837475" y="6070200"/>
            <a:ext cx="1805700" cy="499200"/>
          </a:xfrm>
          <a:prstGeom prst="rect">
            <a:avLst/>
          </a:prstGeom>
          <a:noFill/>
          <a:ln>
            <a:noFill/>
          </a:ln>
        </p:spPr>
        <p:txBody>
          <a:bodyPr anchorCtr="0" anchor="t" bIns="45700" lIns="91425" spcFirstLastPara="1" rIns="91425" wrap="square" tIns="45700">
            <a:normAutofit/>
          </a:bodyPr>
          <a:lstStyle/>
          <a:p>
            <a:pPr indent="0" lvl="0" marL="0" rtl="0" algn="ctr">
              <a:lnSpc>
                <a:spcPct val="80000"/>
              </a:lnSpc>
              <a:spcBef>
                <a:spcPts val="0"/>
              </a:spcBef>
              <a:spcAft>
                <a:spcPts val="0"/>
              </a:spcAft>
              <a:buClr>
                <a:schemeClr val="lt1"/>
              </a:buClr>
              <a:buSzPts val="770"/>
              <a:buFont typeface="Arial"/>
              <a:buNone/>
            </a:pPr>
            <a:r>
              <a:rPr lang="en-US" sz="1440">
                <a:solidFill>
                  <a:schemeClr val="lt1"/>
                </a:solidFill>
                <a:latin typeface="Arial Black"/>
                <a:ea typeface="Arial Black"/>
                <a:cs typeface="Arial Black"/>
                <a:sym typeface="Arial Black"/>
              </a:rPr>
              <a:t>CS 547 / IE 534</a:t>
            </a:r>
            <a:endParaRPr sz="1440">
              <a:solidFill>
                <a:schemeClr val="lt1"/>
              </a:solidFill>
              <a:latin typeface="Arial Black"/>
              <a:ea typeface="Arial Black"/>
              <a:cs typeface="Arial Black"/>
              <a:sym typeface="Arial Black"/>
            </a:endParaRPr>
          </a:p>
          <a:p>
            <a:pPr indent="0" lvl="0" marL="0" rtl="0" algn="ctr">
              <a:lnSpc>
                <a:spcPct val="80000"/>
              </a:lnSpc>
              <a:spcBef>
                <a:spcPts val="0"/>
              </a:spcBef>
              <a:spcAft>
                <a:spcPts val="0"/>
              </a:spcAft>
              <a:buClr>
                <a:schemeClr val="lt1"/>
              </a:buClr>
              <a:buSzPts val="770"/>
              <a:buFont typeface="Arial"/>
              <a:buNone/>
            </a:pPr>
            <a:r>
              <a:rPr lang="en-US" sz="1440">
                <a:solidFill>
                  <a:schemeClr val="lt1"/>
                </a:solidFill>
                <a:latin typeface="Arial Black"/>
                <a:ea typeface="Arial Black"/>
                <a:cs typeface="Arial Black"/>
                <a:sym typeface="Arial Black"/>
              </a:rPr>
              <a:t>Group 34</a:t>
            </a:r>
            <a:endParaRPr sz="1440">
              <a:solidFill>
                <a:schemeClr val="lt1"/>
              </a:solidFill>
              <a:latin typeface="Arial Black"/>
              <a:ea typeface="Arial Black"/>
              <a:cs typeface="Arial Black"/>
              <a:sym typeface="Arial Black"/>
            </a:endParaRPr>
          </a:p>
        </p:txBody>
      </p:sp>
      <p:sp>
        <p:nvSpPr>
          <p:cNvPr id="325" name="Google Shape;325;g31ce9d12032_0_45"/>
          <p:cNvSpPr txBox="1"/>
          <p:nvPr/>
        </p:nvSpPr>
        <p:spPr>
          <a:xfrm>
            <a:off x="494150" y="6569400"/>
            <a:ext cx="2395200" cy="26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200">
                <a:solidFill>
                  <a:schemeClr val="dk1"/>
                </a:solidFill>
              </a:rPr>
              <a:t>Elen Chatikyan</a:t>
            </a:r>
            <a:endParaRPr sz="12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tratCom ppt">
  <a:themeElements>
    <a:clrScheme name="Illini Theme">
      <a:dk1>
        <a:srgbClr val="13294B"/>
      </a:dk1>
      <a:lt1>
        <a:srgbClr val="FEFFFF"/>
      </a:lt1>
      <a:dk2>
        <a:srgbClr val="F55F06"/>
      </a:dk2>
      <a:lt2>
        <a:srgbClr val="C8C6C7"/>
      </a:lt2>
      <a:accent1>
        <a:srgbClr val="2870CD"/>
      </a:accent1>
      <a:accent2>
        <a:srgbClr val="3CB3E4"/>
      </a:accent2>
      <a:accent3>
        <a:srgbClr val="F8B316"/>
      </a:accent3>
      <a:accent4>
        <a:srgbClr val="196130"/>
      </a:accent4>
      <a:accent5>
        <a:srgbClr val="267E8D"/>
      </a:accent5>
      <a:accent6>
        <a:srgbClr val="7C3D13"/>
      </a:accent6>
      <a:hlink>
        <a:srgbClr val="C84013"/>
      </a:hlink>
      <a:folHlink>
        <a:srgbClr val="13294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2023-11-29T19:20:00Z</dcterms:created>
  <dc:creator>Marcum, Cassidy Leigh</dc:creator>
</cp:coreProperties>
</file>