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DA"/>
    <a:srgbClr val="FFD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6" autoAdjust="0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552" y="17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0115-8441-DE43-9872-DE9F38E0D2B2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6C9AB-3CE9-6E42-A501-E2A9F002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C9AB-3CE9-6E42-A501-E2A9F002A8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44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507995" rtl="0" eaLnBrk="1" latinLnBrk="0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507995" rtl="0" eaLnBrk="1" latinLnBrk="0" hangingPunct="1">
        <a:spcBef>
          <a:spcPct val="20000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507995" rtl="0" eaLnBrk="1" latinLnBrk="0" hangingPunct="1">
        <a:spcBef>
          <a:spcPct val="20000"/>
        </a:spcBef>
        <a:buFont typeface="Arial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50799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507995" rtl="0" eaLnBrk="1" latinLnBrk="0" hangingPunct="1">
        <a:spcBef>
          <a:spcPct val="20000"/>
        </a:spcBef>
        <a:buFont typeface="Arial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507995" rtl="0" eaLnBrk="1" latinLnBrk="0" hangingPunct="1">
        <a:spcBef>
          <a:spcPct val="20000"/>
        </a:spcBef>
        <a:buFont typeface="Arial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50799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50799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50799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50799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tps://www.oxford-royale.co.uk/wp-content/uploads/computer-science-programme-banner-3200x89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3000"/>
                    </a14:imgEffect>
                    <a14:imgEffect>
                      <a14:brightnessContrast bright="-36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94510" y="0"/>
            <a:ext cx="20599293" cy="5726104"/>
          </a:xfrm>
          <a:prstGeom prst="rect">
            <a:avLst/>
          </a:prstGeom>
          <a:solidFill>
            <a:schemeClr val="bg1"/>
          </a:solidFill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 descr="Template2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0" y="0"/>
            <a:ext cx="10160000" cy="5715000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/>
        </p:nvSpPr>
        <p:spPr>
          <a:xfrm>
            <a:off x="-382718" y="1975730"/>
            <a:ext cx="4078628" cy="21818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101600" tIns="50800" rIns="101600" bIns="5080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b="1" dirty="0">
                <a:solidFill>
                  <a:srgbClr val="FFDA03"/>
                </a:solidFill>
              </a:rPr>
              <a:t>February 16, 2018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Matthew Henry will be hosting a VR demo and discussion.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Bring your own device or try one out!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LH 133 at 4pm</a:t>
            </a: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-740761" y="920811"/>
            <a:ext cx="4622617" cy="12250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101600" tIns="50800" rIns="101600" bIns="5080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111" b="1" i="1" dirty="0">
                <a:solidFill>
                  <a:schemeClr val="bg1"/>
                </a:solidFill>
                <a:latin typeface="Helvetica"/>
                <a:cs typeface="Helvetica"/>
              </a:rPr>
              <a:t>ACM -VR Demo and Discussion</a:t>
            </a:r>
            <a:endParaRPr lang="en-US" sz="3111" b="1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46" y="300027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345</TotalTime>
  <Words>35</Words>
  <Application>Microsoft Macintosh PowerPoint</Application>
  <PresentationFormat>On-screen Show (16:10)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Schemenaur, Johnathan</cp:lastModifiedBy>
  <cp:revision>53</cp:revision>
  <dcterms:created xsi:type="dcterms:W3CDTF">2010-04-12T23:12:02Z</dcterms:created>
  <dcterms:modified xsi:type="dcterms:W3CDTF">2018-03-05T18:19:53Z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