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41" y="41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EDC3-3BB2-49A6-BF32-B87A34325CF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41A682-72F0-43FF-9573-28224CDED515}"/>
              </a:ext>
            </a:extLst>
          </p:cNvPr>
          <p:cNvSpPr txBox="1"/>
          <p:nvPr/>
        </p:nvSpPr>
        <p:spPr>
          <a:xfrm>
            <a:off x="2735901" y="953817"/>
            <a:ext cx="31639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Gather and merge PM2.5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5F9F-A23D-44CB-9EE8-C2FFB799A1DA}"/>
              </a:ext>
            </a:extLst>
          </p:cNvPr>
          <p:cNvSpPr txBox="1"/>
          <p:nvPr/>
        </p:nvSpPr>
        <p:spPr>
          <a:xfrm>
            <a:off x="20218014" y="993233"/>
            <a:ext cx="6144986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Identify county centroids</a:t>
            </a:r>
            <a:r>
              <a:rPr lang="en-US" dirty="0"/>
              <a:t> (locations of interest)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CountyCentroid_CreateLatLonDateFiles.R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CountyCentroid_PlotLocations.R</a:t>
            </a:r>
            <a:r>
              <a:rPr lang="en-US" dirty="0"/>
              <a:t>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B736-3F3F-447F-A899-14298B75768E}"/>
              </a:ext>
            </a:extLst>
          </p:cNvPr>
          <p:cNvSpPr txBox="1"/>
          <p:nvPr/>
        </p:nvSpPr>
        <p:spPr>
          <a:xfrm>
            <a:off x="13997637" y="892262"/>
            <a:ext cx="4474029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Download and Process MAIAC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29F65-9FB7-444D-AD71-5713C56E870B}"/>
              </a:ext>
            </a:extLst>
          </p:cNvPr>
          <p:cNvSpPr txBox="1"/>
          <p:nvPr/>
        </p:nvSpPr>
        <p:spPr>
          <a:xfrm>
            <a:off x="7973091" y="3609960"/>
            <a:ext cx="533944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Extract predictors to observation locations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7959-97D6-4928-8B8B-1569371B777F}"/>
              </a:ext>
            </a:extLst>
          </p:cNvPr>
          <p:cNvSpPr txBox="1"/>
          <p:nvPr/>
        </p:nvSpPr>
        <p:spPr>
          <a:xfrm>
            <a:off x="19697700" y="3609959"/>
            <a:ext cx="533944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Extract predictors to locations of interest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31210-BFC7-4A72-8709-D03564189026}"/>
              </a:ext>
            </a:extLst>
          </p:cNvPr>
          <p:cNvSpPr txBox="1"/>
          <p:nvPr/>
        </p:nvSpPr>
        <p:spPr>
          <a:xfrm>
            <a:off x="972766" y="915717"/>
            <a:ext cx="953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4D6E-B425-4CE2-A146-753F2A751128}"/>
              </a:ext>
            </a:extLst>
          </p:cNvPr>
          <p:cNvSpPr txBox="1"/>
          <p:nvPr/>
        </p:nvSpPr>
        <p:spPr>
          <a:xfrm>
            <a:off x="972766" y="3609959"/>
            <a:ext cx="953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A718-EBD8-420A-87D6-62C69377261F}"/>
              </a:ext>
            </a:extLst>
          </p:cNvPr>
          <p:cNvSpPr txBox="1"/>
          <p:nvPr/>
        </p:nvSpPr>
        <p:spPr>
          <a:xfrm>
            <a:off x="1031133" y="6304201"/>
            <a:ext cx="953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AE56E-580C-4682-BD6F-BC9D05376E72}"/>
              </a:ext>
            </a:extLst>
          </p:cNvPr>
          <p:cNvSpPr txBox="1"/>
          <p:nvPr/>
        </p:nvSpPr>
        <p:spPr>
          <a:xfrm>
            <a:off x="19697699" y="6334979"/>
            <a:ext cx="7987220" cy="153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Merge predictors to locations of 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Merge_predictors_to_points_of_interest.R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Merge_predictors_to_points_of_interest_parallel_wrapper_function.R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Plot_Predictor_Inputs.R</a:t>
            </a:r>
            <a:r>
              <a:rPr lang="en-US" dirty="0"/>
              <a:t> (optional)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CE8B9-B223-4A16-9F43-69DFA6970845}"/>
              </a:ext>
            </a:extLst>
          </p:cNvPr>
          <p:cNvSpPr txBox="1"/>
          <p:nvPr/>
        </p:nvSpPr>
        <p:spPr>
          <a:xfrm>
            <a:off x="26557205" y="914905"/>
            <a:ext cx="61449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Identify population-weighted county centroids </a:t>
            </a:r>
            <a:r>
              <a:rPr lang="en-US" sz="2200" dirty="0"/>
              <a:t>(locations of </a:t>
            </a:r>
            <a:r>
              <a:rPr lang="en-US" sz="2200" dirty="0" err="1"/>
              <a:t>interst</a:t>
            </a:r>
            <a:r>
              <a:rPr lang="en-US" sz="2200" dirty="0"/>
              <a:t>)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Extract_county_pop_centroids.R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*To Do: update to similar process as geometric county centroids</a:t>
            </a:r>
          </a:p>
        </p:txBody>
      </p:sp>
    </p:spTree>
    <p:extLst>
      <p:ext uri="{BB962C8B-B14F-4D97-AF65-F5344CB8AC3E}">
        <p14:creationId xmlns:p14="http://schemas.microsoft.com/office/powerpoint/2010/main" val="303480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123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Maestas</dc:creator>
  <cp:lastModifiedBy>Maestas</cp:lastModifiedBy>
  <cp:revision>8</cp:revision>
  <dcterms:created xsi:type="dcterms:W3CDTF">2018-12-15T16:52:51Z</dcterms:created>
  <dcterms:modified xsi:type="dcterms:W3CDTF">2018-12-16T04:12:22Z</dcterms:modified>
</cp:coreProperties>
</file>