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3" y="339"/>
      </p:cViewPr>
      <p:guideLst>
        <p:guide orient="horz" pos="518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693671"/>
            <a:ext cx="246888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644891"/>
            <a:ext cx="24688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876300"/>
            <a:ext cx="709803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876300"/>
            <a:ext cx="20882610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103372"/>
            <a:ext cx="283921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1014712"/>
            <a:ext cx="283921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876301"/>
            <a:ext cx="2839212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034791"/>
            <a:ext cx="13926025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6012180"/>
            <a:ext cx="13926025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034791"/>
            <a:ext cx="1399460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6012180"/>
            <a:ext cx="13994608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369821"/>
            <a:ext cx="1666494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369821"/>
            <a:ext cx="1666494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1BB0F91-97B8-48D4-8222-CE1E2E1B3D5C}"/>
              </a:ext>
            </a:extLst>
          </p:cNvPr>
          <p:cNvSpPr/>
          <p:nvPr/>
        </p:nvSpPr>
        <p:spPr>
          <a:xfrm>
            <a:off x="903642" y="12816459"/>
            <a:ext cx="31089600" cy="2715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EA73B-1224-4A39-A884-12D33369D51C}"/>
              </a:ext>
            </a:extLst>
          </p:cNvPr>
          <p:cNvSpPr/>
          <p:nvPr/>
        </p:nvSpPr>
        <p:spPr>
          <a:xfrm>
            <a:off x="903642" y="10100976"/>
            <a:ext cx="31089600" cy="2715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85DA8-664B-4B43-AB59-CC00A424F474}"/>
              </a:ext>
            </a:extLst>
          </p:cNvPr>
          <p:cNvSpPr/>
          <p:nvPr/>
        </p:nvSpPr>
        <p:spPr>
          <a:xfrm>
            <a:off x="914400" y="7370977"/>
            <a:ext cx="31089600" cy="271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4325-B008-4014-88F0-F7B64749AB34}"/>
              </a:ext>
            </a:extLst>
          </p:cNvPr>
          <p:cNvSpPr/>
          <p:nvPr/>
        </p:nvSpPr>
        <p:spPr>
          <a:xfrm>
            <a:off x="914400" y="4603645"/>
            <a:ext cx="31089600" cy="2767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AA153-65EC-4597-AAE8-E5251E72C051}"/>
              </a:ext>
            </a:extLst>
          </p:cNvPr>
          <p:cNvSpPr/>
          <p:nvPr/>
        </p:nvSpPr>
        <p:spPr>
          <a:xfrm>
            <a:off x="914400" y="1888162"/>
            <a:ext cx="31078842" cy="2715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A682-72F0-43FF-9573-28224CDED515}"/>
              </a:ext>
            </a:extLst>
          </p:cNvPr>
          <p:cNvSpPr txBox="1"/>
          <p:nvPr/>
        </p:nvSpPr>
        <p:spPr>
          <a:xfrm>
            <a:off x="2755687" y="1931418"/>
            <a:ext cx="3548294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Gather and merge PM2.5 data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85F9F-A23D-44CB-9EE8-C2FFB799A1DA}"/>
              </a:ext>
            </a:extLst>
          </p:cNvPr>
          <p:cNvSpPr txBox="1"/>
          <p:nvPr/>
        </p:nvSpPr>
        <p:spPr>
          <a:xfrm>
            <a:off x="22264212" y="2038773"/>
            <a:ext cx="3072493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Identify county centroids</a:t>
            </a:r>
            <a:r>
              <a:rPr lang="en-US" sz="900" dirty="0"/>
              <a:t> (locations of interest)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CountyCentroid_CreateLatLonDateFiles.R</a:t>
            </a:r>
            <a:endParaRPr lang="en-US" sz="900" dirty="0"/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CountyCentroid_PlotLocations.R</a:t>
            </a:r>
            <a:r>
              <a:rPr lang="en-US" sz="900" dirty="0"/>
              <a:t>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B736-3F3F-447F-A899-14298B75768E}"/>
              </a:ext>
            </a:extLst>
          </p:cNvPr>
          <p:cNvSpPr txBox="1"/>
          <p:nvPr/>
        </p:nvSpPr>
        <p:spPr>
          <a:xfrm>
            <a:off x="15239177" y="1956809"/>
            <a:ext cx="2237015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Download and Process MAIAC data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29F65-9FB7-444D-AD71-5713C56E870B}"/>
              </a:ext>
            </a:extLst>
          </p:cNvPr>
          <p:cNvSpPr txBox="1"/>
          <p:nvPr/>
        </p:nvSpPr>
        <p:spPr>
          <a:xfrm>
            <a:off x="11914932" y="4658088"/>
            <a:ext cx="266972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Extract predictors to observation locations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97959-97D6-4928-8B8B-1569371B777F}"/>
              </a:ext>
            </a:extLst>
          </p:cNvPr>
          <p:cNvSpPr txBox="1"/>
          <p:nvPr/>
        </p:nvSpPr>
        <p:spPr>
          <a:xfrm>
            <a:off x="18296196" y="4658087"/>
            <a:ext cx="266972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Extract predictors to locations of interest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31210-BFC7-4A72-8709-D03564189026}"/>
              </a:ext>
            </a:extLst>
          </p:cNvPr>
          <p:cNvSpPr txBox="1"/>
          <p:nvPr/>
        </p:nvSpPr>
        <p:spPr>
          <a:xfrm>
            <a:off x="1207146" y="2069917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44D6E-B425-4CE2-A146-753F2A751128}"/>
              </a:ext>
            </a:extLst>
          </p:cNvPr>
          <p:cNvSpPr txBox="1"/>
          <p:nvPr/>
        </p:nvSpPr>
        <p:spPr>
          <a:xfrm>
            <a:off x="1205043" y="4742098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A718-EBD8-420A-87D6-62C69377261F}"/>
              </a:ext>
            </a:extLst>
          </p:cNvPr>
          <p:cNvSpPr txBox="1"/>
          <p:nvPr/>
        </p:nvSpPr>
        <p:spPr>
          <a:xfrm>
            <a:off x="1239162" y="7414279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AE56E-580C-4682-BD6F-BC9D05376E72}"/>
              </a:ext>
            </a:extLst>
          </p:cNvPr>
          <p:cNvSpPr txBox="1"/>
          <p:nvPr/>
        </p:nvSpPr>
        <p:spPr>
          <a:xfrm>
            <a:off x="18078451" y="7419021"/>
            <a:ext cx="3993610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Merge predictors to locations of interest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Merge_predictors_to_points_of_interest.R</a:t>
            </a:r>
            <a:endParaRPr lang="en-US" sz="900" dirty="0"/>
          </a:p>
          <a:p>
            <a:pPr marL="400050" lvl="1" indent="-171450">
              <a:buFont typeface="+mj-lt"/>
              <a:buAutoNum type="arabicPeriod"/>
            </a:pPr>
            <a:r>
              <a:rPr lang="en-US" sz="900" dirty="0"/>
              <a:t>Merge_predictors_to_points_of_interest_parallel_wrapper_function.R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Plot_Predictor_Inputs.R</a:t>
            </a:r>
            <a:r>
              <a:rPr lang="en-US" sz="900" dirty="0"/>
              <a:t> (optional)</a:t>
            </a:r>
          </a:p>
          <a:p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CE8B9-B223-4A16-9F43-69DFA6970845}"/>
              </a:ext>
            </a:extLst>
          </p:cNvPr>
          <p:cNvSpPr txBox="1"/>
          <p:nvPr/>
        </p:nvSpPr>
        <p:spPr>
          <a:xfrm>
            <a:off x="26555723" y="1954135"/>
            <a:ext cx="307249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Identify population-weighted county centroids </a:t>
            </a:r>
            <a:r>
              <a:rPr lang="en-US" sz="1100" dirty="0"/>
              <a:t>(locations of </a:t>
            </a:r>
            <a:r>
              <a:rPr lang="en-US" sz="1100" dirty="0" err="1"/>
              <a:t>interst</a:t>
            </a:r>
            <a:r>
              <a:rPr lang="en-US" sz="1100" dirty="0"/>
              <a:t>)</a:t>
            </a:r>
            <a:r>
              <a:rPr lang="en-US" sz="900" dirty="0"/>
              <a:t> 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Extract_county_pop_centroids.R</a:t>
            </a:r>
            <a:r>
              <a:rPr lang="en-US" sz="900" dirty="0"/>
              <a:t> </a:t>
            </a:r>
            <a:r>
              <a:rPr lang="en-US" sz="900" b="1" dirty="0">
                <a:solidFill>
                  <a:srgbClr val="FF0000"/>
                </a:solidFill>
              </a:rPr>
              <a:t>*To Do: update to similar process as geometric county centroids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301C6-CE84-4F19-A8E2-C1E7DD255638}"/>
              </a:ext>
            </a:extLst>
          </p:cNvPr>
          <p:cNvSpPr txBox="1"/>
          <p:nvPr/>
        </p:nvSpPr>
        <p:spPr>
          <a:xfrm>
            <a:off x="1239162" y="10086460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0D319-1355-4D4A-A104-A984B5152D1E}"/>
              </a:ext>
            </a:extLst>
          </p:cNvPr>
          <p:cNvSpPr txBox="1"/>
          <p:nvPr/>
        </p:nvSpPr>
        <p:spPr>
          <a:xfrm>
            <a:off x="14462395" y="10163404"/>
            <a:ext cx="39936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ML training</a:t>
            </a:r>
          </a:p>
          <a:p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142B0-DFCE-4978-AA43-AD36641C88C5}"/>
              </a:ext>
            </a:extLst>
          </p:cNvPr>
          <p:cNvSpPr txBox="1"/>
          <p:nvPr/>
        </p:nvSpPr>
        <p:spPr>
          <a:xfrm>
            <a:off x="14462395" y="13025051"/>
            <a:ext cx="39936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ML Predictions to points of interest</a:t>
            </a:r>
          </a:p>
          <a:p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B27F3-9905-402D-A25D-444DDF6C376F}"/>
              </a:ext>
            </a:extLst>
          </p:cNvPr>
          <p:cNvSpPr txBox="1"/>
          <p:nvPr/>
        </p:nvSpPr>
        <p:spPr>
          <a:xfrm>
            <a:off x="1205043" y="12758641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480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133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Maestas</dc:creator>
  <cp:lastModifiedBy>Maestas</cp:lastModifiedBy>
  <cp:revision>12</cp:revision>
  <dcterms:created xsi:type="dcterms:W3CDTF">2018-12-15T16:52:51Z</dcterms:created>
  <dcterms:modified xsi:type="dcterms:W3CDTF">2018-12-18T02:49:02Z</dcterms:modified>
</cp:coreProperties>
</file>