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5"/>
    <p:restoredTop sz="96197"/>
  </p:normalViewPr>
  <p:slideViewPr>
    <p:cSldViewPr snapToGrid="0">
      <p:cViewPr varScale="1">
        <p:scale>
          <a:sx n="118" d="100"/>
          <a:sy n="118" d="100"/>
        </p:scale>
        <p:origin x="216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B5CC5-E6EB-924B-F343-3822F9D242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55A0A6-BE23-55FD-FECF-EF28533A32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0FA4D2-2CF0-3F0F-26C6-76AF25A93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D5802-9181-A34E-997C-8A60D00E9D20}" type="datetimeFigureOut">
              <a:rPr lang="en-NL" smtClean="0"/>
              <a:t>23/04/2023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C433C1-15D8-4C5F-D9DC-DE748CF32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6D75C6-3B31-4361-0BE3-70465435E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D2C1A-DCDD-414F-B057-16DD1C62D669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191265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7C387-1532-EE50-FFD3-418952B9D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D91915-D8CF-540F-41C8-D73B1CE4A1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461F62-2F9D-CCCA-D902-0F32E018A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D5802-9181-A34E-997C-8A60D00E9D20}" type="datetimeFigureOut">
              <a:rPr lang="en-NL" smtClean="0"/>
              <a:t>23/04/2023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41853E-AAF4-6481-DFEA-C0AAB19B8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3CC5DF-3368-28B5-1967-2B0D06900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D2C1A-DCDD-414F-B057-16DD1C62D669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43800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30EB0D-15B3-0F25-4C0A-2F5BEBAA48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2F7833-DBF3-2FD8-BABC-1D46614604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8A9FC3-B81E-1ADE-F63B-865EE19A4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D5802-9181-A34E-997C-8A60D00E9D20}" type="datetimeFigureOut">
              <a:rPr lang="en-NL" smtClean="0"/>
              <a:t>23/04/2023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542E73-8A65-4341-FE55-1D7C29554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83CA96-F4EB-CF6C-975D-ED2EF36AA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D2C1A-DCDD-414F-B057-16DD1C62D669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945574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D4A34-19AF-14E0-E5AB-0E2B4C924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65C381-5EAF-3CDE-AF49-BDA14C51BC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C49808-F6A9-CB27-6442-83EA42F6D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D5802-9181-A34E-997C-8A60D00E9D20}" type="datetimeFigureOut">
              <a:rPr lang="en-NL" smtClean="0"/>
              <a:t>23/04/2023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25679A-883C-090E-322E-D6D14754C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92D22E-DF27-C9AB-1360-D0415F93C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D2C1A-DCDD-414F-B057-16DD1C62D669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36668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8A3C4-3023-3E03-79B4-43144AE17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702301-D53F-0720-8A18-AC77DA5A54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44B238-E376-17C3-292E-54F229EC2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D5802-9181-A34E-997C-8A60D00E9D20}" type="datetimeFigureOut">
              <a:rPr lang="en-NL" smtClean="0"/>
              <a:t>23/04/2023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946ADA-AB8E-CF2C-0A32-B6BF5EAEF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E6AE5E-0CC1-F2A3-CEAD-F2A257923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D2C1A-DCDD-414F-B057-16DD1C62D669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114891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4D665-53E3-01FF-5A3B-ABEB57185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548D1A-1CAE-DCBB-BF13-F1C328CC18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04E9A2-DA06-2B72-AF8D-75C22EB432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E5D0A1-40D8-2BDB-5967-6BC118E47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D5802-9181-A34E-997C-8A60D00E9D20}" type="datetimeFigureOut">
              <a:rPr lang="en-NL" smtClean="0"/>
              <a:t>23/04/2023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5ABE8D-74D5-A880-C574-BE5E06C04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7816E2-61BD-7BB0-5DEA-FDD1E0520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D2C1A-DCDD-414F-B057-16DD1C62D669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078798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AD608-9455-AFDD-ED25-DE28F7699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0D2406-1F91-8E55-B3A3-EA0D3AD689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A45F33-6FAA-C631-E588-E6F32A796C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019853-B9FD-E6FB-111B-C2449B7F47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4324A0-4C8C-35B5-3940-9A7CA60D45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6F4A5D-1854-2469-05FC-CD97CD3F8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D5802-9181-A34E-997C-8A60D00E9D20}" type="datetimeFigureOut">
              <a:rPr lang="en-NL" smtClean="0"/>
              <a:t>23/04/2023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26C1CB-3A5A-7D47-63CE-35B300ACE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A43165-D7BD-B78D-21E1-1A2A114FD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D2C1A-DCDD-414F-B057-16DD1C62D669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7358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0C83D-B33A-ABF3-F293-AEB2849BA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0B17CA-90F4-9772-5650-BA14ECB3F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D5802-9181-A34E-997C-8A60D00E9D20}" type="datetimeFigureOut">
              <a:rPr lang="en-NL" smtClean="0"/>
              <a:t>23/04/2023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1E2DDE-3353-295B-4599-78A38D812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4F9B6D-F0DA-90BE-D0BE-C8AB155E8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D2C1A-DCDD-414F-B057-16DD1C62D669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963440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1A470C-E1C1-FB87-F80C-C937E0575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D5802-9181-A34E-997C-8A60D00E9D20}" type="datetimeFigureOut">
              <a:rPr lang="en-NL" smtClean="0"/>
              <a:t>23/04/2023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D7B0C5-A5BB-564E-4847-BA6A5D2C3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345AC3-DE55-8ABE-756A-AF8746470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D2C1A-DCDD-414F-B057-16DD1C62D669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209442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6F009-1A6E-3035-44E9-DCB94C11E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9A25FA-291B-DCBE-51E7-AC0CDCAE15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6C0AFA-3AFE-D0CA-4B89-6AF54C91AD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19CF1D-FCFB-952B-8F65-57DBE21A6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D5802-9181-A34E-997C-8A60D00E9D20}" type="datetimeFigureOut">
              <a:rPr lang="en-NL" smtClean="0"/>
              <a:t>23/04/2023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532074-438B-F800-495F-0952DBF0D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0FFF78-C8BD-E334-FB9F-4F8A40C0A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D2C1A-DCDD-414F-B057-16DD1C62D669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959717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00FB4-A99C-E797-7C66-5E4D66280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95E30B-8514-319B-82C3-972A772B28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629C0C-0191-B15E-4035-C0AC63E014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089331-3FAD-3497-5C3A-0803EAD8E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D5802-9181-A34E-997C-8A60D00E9D20}" type="datetimeFigureOut">
              <a:rPr lang="en-NL" smtClean="0"/>
              <a:t>23/04/2023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EC0617-FF56-4903-0B4F-5A7807A9C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E191B6-ADB9-1987-87FF-1BD15448F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D2C1A-DCDD-414F-B057-16DD1C62D669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12384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FB85C9-474A-7150-E5C2-CE5146158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4100B5-D364-AAC7-29B9-D31F160122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843AD7-BA30-0CFF-5853-B351AF50CB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DD5802-9181-A34E-997C-8A60D00E9D20}" type="datetimeFigureOut">
              <a:rPr lang="en-NL" smtClean="0"/>
              <a:t>23/04/2023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B9F72E-7FDA-856B-4D59-9072ADA1C9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D6421B-0DE6-2CA8-7A4C-30CE600A8B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0D2C1A-DCDD-414F-B057-16DD1C62D669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34655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A1A5A-45E6-E2F1-B9E9-7FF9540AE4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L" dirty="0"/>
              <a:t>Git(hub) workflow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B958CA-C422-278B-9C05-7713A096AC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036324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78C6E-F67C-3A9C-D519-A51F1D98A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08E094-68E8-81A8-BC70-FA166D9D00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https://</a:t>
            </a:r>
            <a:r>
              <a:rPr lang="en-GB" dirty="0" err="1"/>
              <a:t>www.youtube.com</a:t>
            </a:r>
            <a:r>
              <a:rPr lang="en-GB" dirty="0"/>
              <a:t>/</a:t>
            </a:r>
            <a:r>
              <a:rPr lang="en-GB" dirty="0" err="1"/>
              <a:t>watch?v</a:t>
            </a:r>
            <a:r>
              <a:rPr lang="en-GB" dirty="0"/>
              <a:t>=PhyUy7z4S-M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395107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42680-C891-20FF-A07B-3397CB13D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commits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22A3F9-8CD3-2598-725B-0D270F8859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68820" cy="4351338"/>
          </a:xfrm>
        </p:spPr>
        <p:txBody>
          <a:bodyPr>
            <a:normAutofit fontScale="85000" lnSpcReduction="20000"/>
          </a:bodyPr>
          <a:lstStyle/>
          <a:p>
            <a:r>
              <a:rPr lang="en-GB" dirty="0"/>
              <a:t>C</a:t>
            </a:r>
            <a:r>
              <a:rPr lang="en-NL" dirty="0"/>
              <a:t>ommit often. Each commit should be a package of changes that can be described in 1 commit message</a:t>
            </a:r>
          </a:p>
          <a:p>
            <a:endParaRPr lang="en-NL" dirty="0"/>
          </a:p>
          <a:p>
            <a:r>
              <a:rPr lang="en-NL" dirty="0"/>
              <a:t>Don’t edit for a day and commit it all at once</a:t>
            </a:r>
          </a:p>
          <a:p>
            <a:endParaRPr lang="en-NL" dirty="0"/>
          </a:p>
          <a:p>
            <a:r>
              <a:rPr lang="en-GB" dirty="0"/>
              <a:t>G</a:t>
            </a:r>
            <a:r>
              <a:rPr lang="en-NL" dirty="0"/>
              <a:t>itignore files you do not want tracked</a:t>
            </a:r>
          </a:p>
          <a:p>
            <a:endParaRPr lang="en-NL" dirty="0"/>
          </a:p>
          <a:p>
            <a:r>
              <a:rPr lang="en-NL" dirty="0"/>
              <a:t>Work in branches, keep a stable version in the main</a:t>
            </a:r>
          </a:p>
        </p:txBody>
      </p:sp>
      <p:pic>
        <p:nvPicPr>
          <p:cNvPr id="1026" name="Picture 2" descr="git_commit">
            <a:extLst>
              <a:ext uri="{FF2B5EF4-FFF2-40B4-BE49-F238E27FC236}">
                <a16:creationId xmlns:a16="http://schemas.microsoft.com/office/drawing/2014/main" id="{FCA989AC-33FC-6CAA-E1D0-54C4202DDC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1980" y="1959429"/>
            <a:ext cx="6373165" cy="3629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40D5321-ABE7-8F71-1E9A-FC93ADCFD7F3}"/>
              </a:ext>
            </a:extLst>
          </p:cNvPr>
          <p:cNvSpPr txBox="1"/>
          <p:nvPr/>
        </p:nvSpPr>
        <p:spPr>
          <a:xfrm>
            <a:off x="10028420" y="1321356"/>
            <a:ext cx="19037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X</a:t>
            </a:r>
            <a:r>
              <a:rPr lang="en-NL" sz="2000" dirty="0"/>
              <a:t>kcd.com</a:t>
            </a:r>
          </a:p>
        </p:txBody>
      </p:sp>
    </p:spTree>
    <p:extLst>
      <p:ext uri="{BB962C8B-B14F-4D97-AF65-F5344CB8AC3E}">
        <p14:creationId xmlns:p14="http://schemas.microsoft.com/office/powerpoint/2010/main" val="28682350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73</Words>
  <Application>Microsoft Macintosh PowerPoint</Application>
  <PresentationFormat>Widescreen</PresentationFormat>
  <Paragraphs>11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Git(hub) workflow</vt:lpstr>
      <vt:lpstr>PowerPoint Presentation</vt:lpstr>
      <vt:lpstr>commits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Git(hub) workflow</dc:title>
  <dc:creator>Alyanne de Haan</dc:creator>
  <cp:lastModifiedBy>Alyanne de Haan</cp:lastModifiedBy>
  <cp:revision>2</cp:revision>
  <dcterms:created xsi:type="dcterms:W3CDTF">2023-04-23T15:00:55Z</dcterms:created>
  <dcterms:modified xsi:type="dcterms:W3CDTF">2023-04-23T15:05:31Z</dcterms:modified>
</cp:coreProperties>
</file>