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79" r:id="rId4"/>
    <p:sldId id="266" r:id="rId5"/>
    <p:sldId id="257" r:id="rId6"/>
    <p:sldId id="260" r:id="rId7"/>
    <p:sldId id="268" r:id="rId8"/>
    <p:sldId id="274" r:id="rId9"/>
    <p:sldId id="269" r:id="rId10"/>
    <p:sldId id="258" r:id="rId11"/>
    <p:sldId id="271" r:id="rId12"/>
    <p:sldId id="270" r:id="rId13"/>
    <p:sldId id="272" r:id="rId14"/>
    <p:sldId id="285" r:id="rId15"/>
    <p:sldId id="286" r:id="rId16"/>
    <p:sldId id="287" r:id="rId17"/>
    <p:sldId id="262" r:id="rId18"/>
    <p:sldId id="275" r:id="rId19"/>
    <p:sldId id="276" r:id="rId20"/>
    <p:sldId id="264" r:id="rId21"/>
    <p:sldId id="273" r:id="rId22"/>
    <p:sldId id="277" r:id="rId23"/>
    <p:sldId id="288" r:id="rId24"/>
    <p:sldId id="267" r:id="rId25"/>
    <p:sldId id="265" r:id="rId26"/>
    <p:sldId id="280" r:id="rId27"/>
    <p:sldId id="284" r:id="rId28"/>
    <p:sldId id="278" r:id="rId29"/>
    <p:sldId id="283" r:id="rId30"/>
    <p:sldId id="282" r:id="rId3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6338"/>
  </p:normalViewPr>
  <p:slideViewPr>
    <p:cSldViewPr snapToGrid="0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</a:t>
            </a:r>
            <a:r>
              <a:rPr lang="en-NL" dirty="0"/>
              <a:t>lthough track changes is actually horrible, as it involves lots of clicking and accepting, and you cannot easily go back to a previous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617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overed the version control part, what about distributed?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766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sed for living documents. When done: give it a doi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58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is weird, because journals then import your document to indesign or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QuarkXPress, which want plain text. Not executables (a docx is actually an executable, not a text document)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5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Collaboration</a:t>
            </a:r>
            <a:r>
              <a:rPr lang="nl-NL" dirty="0"/>
              <a:t>: </a:t>
            </a: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merging changes later with own changes ... </a:t>
            </a: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Bugs: want to know since when the bug existed?</a:t>
            </a: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Compatibility: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Both platforms </a:t>
            </a:r>
            <a:r>
              <a:rPr lang="en-NL" dirty="0"/>
              <a:t>offer a version history. </a:t>
            </a:r>
            <a:r>
              <a:rPr lang="en-GB" dirty="0"/>
              <a:t>B</a:t>
            </a:r>
            <a:r>
              <a:rPr lang="en-NL" dirty="0"/>
              <a:t>etter than track changes or low-fi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Also with different sets of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573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can be merged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04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Zoals zoveel handige tools: je meot wel kunnen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56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NL" dirty="0"/>
              <a:t>r gitlab or bitbucket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916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727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yUy7z4S-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rash course</a:t>
            </a:r>
          </a:p>
          <a:p>
            <a:endParaRPr lang="en-NL" dirty="0"/>
          </a:p>
          <a:p>
            <a:r>
              <a:rPr lang="en-NL" dirty="0"/>
              <a:t>Alyanne de Haan, Marc Teunis</a:t>
            </a:r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control: copy and rename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42" y="1690688"/>
            <a:ext cx="7632700" cy="4483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819DA-539A-47A5-D1BA-0D9DA8FC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917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Pros</a:t>
            </a:r>
          </a:p>
          <a:p>
            <a:r>
              <a:rPr lang="en-GB" sz="2400" dirty="0"/>
              <a:t>Works with every file</a:t>
            </a:r>
          </a:p>
          <a:p>
            <a:r>
              <a:rPr lang="en-GB" sz="2400" dirty="0"/>
              <a:t>No software needed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nl-NL" sz="2400" dirty="0" err="1"/>
              <a:t>Cons</a:t>
            </a:r>
            <a:r>
              <a:rPr lang="en-NL" sz="2400" dirty="0"/>
              <a:t>:</a:t>
            </a:r>
          </a:p>
          <a:p>
            <a:r>
              <a:rPr lang="en-GB" sz="2400" dirty="0"/>
              <a:t>C</a:t>
            </a:r>
            <a:r>
              <a:rPr lang="en-NL" sz="2400" dirty="0"/>
              <a:t>ollaboration</a:t>
            </a:r>
          </a:p>
          <a:p>
            <a:r>
              <a:rPr lang="en-GB" sz="2400" dirty="0"/>
              <a:t>B</a:t>
            </a:r>
            <a:r>
              <a:rPr lang="en-NL" sz="2400" dirty="0"/>
              <a:t>ugs</a:t>
            </a:r>
          </a:p>
          <a:p>
            <a:r>
              <a:rPr lang="en-GB" sz="2400" dirty="0"/>
              <a:t>C</a:t>
            </a:r>
            <a:r>
              <a:rPr lang="en-NL" sz="2400" dirty="0"/>
              <a:t>ompatibility between files</a:t>
            </a:r>
          </a:p>
          <a:p>
            <a:r>
              <a:rPr lang="en-GB" sz="2400" dirty="0"/>
              <a:t>I</a:t>
            </a:r>
            <a:r>
              <a:rPr lang="en-NL" sz="2400" dirty="0"/>
              <a:t>t makes a mess of my laptop</a:t>
            </a:r>
          </a:p>
        </p:txBody>
      </p:sp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E6-B82B-7D91-F2E4-BCF4982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277-257C-75A6-8E87-6470F7EC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“A yes, you must be older than you look. </a:t>
            </a:r>
          </a:p>
          <a:p>
            <a:pPr marL="0" indent="0" algn="ctr">
              <a:buNone/>
            </a:pPr>
            <a:r>
              <a:rPr lang="en-GB" i="1" dirty="0"/>
              <a:t>W</a:t>
            </a:r>
            <a:r>
              <a:rPr lang="en-NL" i="1" dirty="0"/>
              <a:t>e use onedrive / google docs nowadays!”</a:t>
            </a:r>
          </a:p>
        </p:txBody>
      </p:sp>
    </p:spTree>
    <p:extLst>
      <p:ext uri="{BB962C8B-B14F-4D97-AF65-F5344CB8AC3E}">
        <p14:creationId xmlns:p14="http://schemas.microsoft.com/office/powerpoint/2010/main" val="17884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074" name="Picture 2" descr="Image titled Check Google Doc History Step 2">
            <a:extLst>
              <a:ext uri="{FF2B5EF4-FFF2-40B4-BE49-F238E27FC236}">
                <a16:creationId xmlns:a16="http://schemas.microsoft.com/office/drawing/2014/main" id="{21D8E30A-82C7-E41A-8C72-90777DD6A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 bwMode="auto">
          <a:xfrm>
            <a:off x="0" y="1690688"/>
            <a:ext cx="688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5B711-C6A1-AB4E-5312-80630C59F585}"/>
              </a:ext>
            </a:extLst>
          </p:cNvPr>
          <p:cNvSpPr txBox="1"/>
          <p:nvPr/>
        </p:nvSpPr>
        <p:spPr>
          <a:xfrm>
            <a:off x="254833" y="6340839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/>
              <a:t>https://</a:t>
            </a:r>
            <a:r>
              <a:rPr lang="en-GB" sz="1400" dirty="0" err="1"/>
              <a:t>www.wikihow.com</a:t>
            </a:r>
            <a:r>
              <a:rPr lang="en-GB" sz="1400" dirty="0"/>
              <a:t>/Check-Google-Doc-History</a:t>
            </a:r>
            <a:endParaRPr lang="en-NL" sz="1400" dirty="0"/>
          </a:p>
        </p:txBody>
      </p:sp>
      <p:pic>
        <p:nvPicPr>
          <p:cNvPr id="3076" name="Picture 4" descr="File Explorer menu including the Version history option.">
            <a:extLst>
              <a:ext uri="{FF2B5EF4-FFF2-40B4-BE49-F238E27FC236}">
                <a16:creationId xmlns:a16="http://schemas.microsoft.com/office/drawing/2014/main" id="{94ACBD12-A7A9-5EF0-C424-94971D6C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8" y="1661749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68471-1423-10A1-D334-A07519D30FC1}"/>
              </a:ext>
            </a:extLst>
          </p:cNvPr>
          <p:cNvSpPr txBox="1"/>
          <p:nvPr/>
        </p:nvSpPr>
        <p:spPr>
          <a:xfrm>
            <a:off x="10056559" y="5196251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 err="1"/>
              <a:t>microsoft.com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573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Pros:</a:t>
            </a:r>
          </a:p>
          <a:p>
            <a:r>
              <a:rPr lang="en-GB" dirty="0"/>
              <a:t>E</a:t>
            </a:r>
            <a:r>
              <a:rPr lang="en-NL" dirty="0"/>
              <a:t>asy</a:t>
            </a:r>
          </a:p>
          <a:p>
            <a:r>
              <a:rPr lang="en-GB" dirty="0"/>
              <a:t>S</a:t>
            </a:r>
            <a:r>
              <a:rPr lang="en-NL" dirty="0"/>
              <a:t>tored in the cloud</a:t>
            </a:r>
          </a:p>
          <a:p>
            <a:r>
              <a:rPr lang="en-GB" dirty="0"/>
              <a:t>D</a:t>
            </a:r>
            <a:r>
              <a:rPr lang="en-NL" dirty="0"/>
              <a:t>oes merge changes by collaborators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Cons:</a:t>
            </a:r>
          </a:p>
          <a:p>
            <a:r>
              <a:rPr lang="en-GB" dirty="0"/>
              <a:t>N</a:t>
            </a:r>
            <a:r>
              <a:rPr lang="en-NL" dirty="0"/>
              <a:t>o branching (we’ll get to that)</a:t>
            </a:r>
          </a:p>
          <a:p>
            <a:r>
              <a:rPr lang="en-GB" dirty="0"/>
              <a:t>N</a:t>
            </a:r>
            <a:r>
              <a:rPr lang="en-NL" dirty="0"/>
              <a:t>o meta data, so not actually more insightful than the low-fi option: going back to “before a bug” means manually scrolling and guessing which version to use.</a:t>
            </a:r>
          </a:p>
          <a:p>
            <a:r>
              <a:rPr lang="en-GB" dirty="0"/>
              <a:t>R</a:t>
            </a:r>
            <a:r>
              <a:rPr lang="en-NL" dirty="0"/>
              <a:t>eproducibility = low</a:t>
            </a:r>
          </a:p>
          <a:p>
            <a:r>
              <a:rPr lang="en-GB" dirty="0"/>
              <a:t>N</a:t>
            </a:r>
            <a:r>
              <a:rPr lang="en-NL" dirty="0"/>
              <a:t>o releases (other than low-fi)</a:t>
            </a:r>
          </a:p>
          <a:p>
            <a:r>
              <a:rPr lang="en-GB" dirty="0"/>
              <a:t>N</a:t>
            </a:r>
            <a:r>
              <a:rPr lang="en-NL" dirty="0"/>
              <a:t>ot distributed (easy to destroy the backup)</a:t>
            </a:r>
          </a:p>
        </p:txBody>
      </p:sp>
    </p:spTree>
    <p:extLst>
      <p:ext uri="{BB962C8B-B14F-4D97-AF65-F5344CB8AC3E}">
        <p14:creationId xmlns:p14="http://schemas.microsoft.com/office/powerpoint/2010/main" val="22778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3519-04E4-7DCD-54DB-D8D5EB6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High-fi: V</a:t>
            </a:r>
            <a:r>
              <a:rPr lang="en-NL" dirty="0"/>
              <a:t>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5B21-0B21-2697-26AE-7B8C6328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Version control systems start with a base version of the document and then save just the changes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64FB-E316-6020-C5C3-73BDB9ECE0E3}"/>
              </a:ext>
            </a:extLst>
          </p:cNvPr>
          <p:cNvSpPr txBox="1"/>
          <p:nvPr/>
        </p:nvSpPr>
        <p:spPr>
          <a:xfrm>
            <a:off x="5468352" y="5988734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Image from: Version control with git (https://carpentries-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incubator.github.io</a:t>
            </a:r>
            <a:r>
              <a:rPr lang="en-GB" b="0" i="1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/git-novice-branch-pr/01-basics/)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A61888-F577-57FE-E134-D98F1252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15" y="2971223"/>
            <a:ext cx="7287981" cy="1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9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3519-04E4-7DCD-54DB-D8D5EB6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High-fi: V</a:t>
            </a:r>
            <a:r>
              <a:rPr lang="en-NL" dirty="0"/>
              <a:t>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5B21-0B21-2697-26AE-7B8C6328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Version control systems start with a base version of the document and then save just the changes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64FB-E316-6020-C5C3-73BDB9ECE0E3}"/>
              </a:ext>
            </a:extLst>
          </p:cNvPr>
          <p:cNvSpPr txBox="1"/>
          <p:nvPr/>
        </p:nvSpPr>
        <p:spPr>
          <a:xfrm>
            <a:off x="5468352" y="5988734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Image from: Version control with git (https://carpentries-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incubator.github.io</a:t>
            </a:r>
            <a:r>
              <a:rPr lang="en-GB" b="0" i="1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/git-novice-branch-pr/01-basics/)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9ABEE-1D65-28D8-D910-FA51D3FB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59" y="2731266"/>
            <a:ext cx="3548313" cy="32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3519-04E4-7DCD-54DB-D8D5EB6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High-fi: V</a:t>
            </a:r>
            <a:r>
              <a:rPr lang="en-NL" dirty="0"/>
              <a:t>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5B21-0B21-2697-26AE-7B8C6328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Version control systems start with a base version of the document and then save just the changes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64FB-E316-6020-C5C3-73BDB9ECE0E3}"/>
              </a:ext>
            </a:extLst>
          </p:cNvPr>
          <p:cNvSpPr txBox="1"/>
          <p:nvPr/>
        </p:nvSpPr>
        <p:spPr>
          <a:xfrm>
            <a:off x="5468352" y="5988734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Image from: Version control with git (https://carpentries-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incubator.github.io</a:t>
            </a:r>
            <a:r>
              <a:rPr lang="en-GB" b="0" i="1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/git-novice-branch-pr/01-basics/)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E95E4-51C9-2CC0-3BA4-6AC44229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512" y="2718135"/>
            <a:ext cx="4134519" cy="33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8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  <p:pic>
        <p:nvPicPr>
          <p:cNvPr id="5122" name="Picture 2" descr="Git - Wikipedia">
            <a:extLst>
              <a:ext uri="{FF2B5EF4-FFF2-40B4-BE49-F238E27FC236}">
                <a16:creationId xmlns:a16="http://schemas.microsoft.com/office/drawing/2014/main" id="{E998B144-BE1B-7821-DFF7-C204C5E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8" y="1955980"/>
            <a:ext cx="8393965" cy="44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A156-3235-9829-1911-53F710A4068D}"/>
              </a:ext>
            </a:extLst>
          </p:cNvPr>
          <p:cNvSpPr txBox="1"/>
          <p:nvPr/>
        </p:nvSpPr>
        <p:spPr>
          <a:xfrm>
            <a:off x="4385247" y="6377020"/>
            <a:ext cx="93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image: Chris Down Vector:  Holek,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D385-011B-B96A-B94D-F66FDEEC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“Oh great. But we are not programmers. </a:t>
            </a:r>
          </a:p>
          <a:p>
            <a:pPr marL="0" indent="0" algn="ctr">
              <a:buNone/>
            </a:pPr>
            <a:r>
              <a:rPr lang="en-NL" i="1" dirty="0"/>
              <a:t>So unfortunately peanutbutter.”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B24F4B-B940-42E9-5AF9-E487F91F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31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777-0A04-D3D5-3FA5-756671B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E73-1DF0-EFE0-80F4-CCA6BDAD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6B507-60E0-F0F6-5458-48EAF404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1" y="1337555"/>
            <a:ext cx="11170379" cy="4351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315CF4-456D-C16F-EA8E-F46D7AC53861}"/>
              </a:ext>
            </a:extLst>
          </p:cNvPr>
          <p:cNvSpPr txBox="1"/>
          <p:nvPr/>
        </p:nvSpPr>
        <p:spPr>
          <a:xfrm>
            <a:off x="105816" y="5934670"/>
            <a:ext cx="613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Git handles version control on your repo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0" i="0" u="none" strike="noStrike" dirty="0">
              <a:effectLst/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When you use GitHub, Git is working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24257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B3A6-9827-8F94-BD06-9A2023B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eervraag casussen: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9548-8A6F-D9B0-89D4-FD28CD92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Wat als github voorbij komt in overleg en ik wil toelichten?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algemene kennis over git(hub) systeem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met verdieping op security, licensing, privacy, version control</a:t>
            </a:r>
          </a:p>
          <a:p>
            <a:pPr lvl="1"/>
            <a:r>
              <a:rPr lang="en-GB" dirty="0">
                <a:sym typeface="Wingdings" pitchFamily="2" charset="2"/>
              </a:rPr>
              <a:t>K</a:t>
            </a:r>
            <a:r>
              <a:rPr lang="en-NL" dirty="0">
                <a:sym typeface="Wingdings" pitchFamily="2" charset="2"/>
              </a:rPr>
              <a:t>nowledge base: reader blijft voorlopig online</a:t>
            </a:r>
            <a:endParaRPr lang="en-NL" dirty="0"/>
          </a:p>
          <a:p>
            <a:r>
              <a:rPr lang="en-GB" dirty="0"/>
              <a:t>W</a:t>
            </a:r>
            <a:r>
              <a:rPr lang="en-NL" dirty="0"/>
              <a:t>at als wij bijv. een reprohack gaan begeleiden?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zelf github gebruikt hebben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je weg vinden op github.com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bekend met main workflow, snappen wat coders bedoelen met github-termen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2984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Does not need to be code, also text, or just any file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Reproducible data analysis = code (join a course!)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Offers additional tools for collaboration (demo this afternoon)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976-0B28-225A-2CE4-295D93B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F1-D4B8-F0EF-8C83-CF9E4E4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ons</a:t>
            </a:r>
          </a:p>
          <a:p>
            <a:r>
              <a:rPr lang="en-GB" dirty="0"/>
              <a:t>D</a:t>
            </a:r>
            <a:r>
              <a:rPr lang="en-NL" dirty="0"/>
              <a:t>esigned for and by IT crowd *</a:t>
            </a:r>
          </a:p>
          <a:p>
            <a:r>
              <a:rPr lang="en-GB" dirty="0"/>
              <a:t>P</a:t>
            </a:r>
            <a:r>
              <a:rPr lang="en-NL" dirty="0"/>
              <a:t>refers text files (but can handle all)</a:t>
            </a:r>
          </a:p>
          <a:p>
            <a:r>
              <a:rPr lang="en-GB" dirty="0"/>
              <a:t>N</a:t>
            </a:r>
            <a:r>
              <a:rPr lang="en-NL" dirty="0"/>
              <a:t>o automatic syncing </a:t>
            </a:r>
          </a:p>
        </p:txBody>
      </p:sp>
      <p:pic>
        <p:nvPicPr>
          <p:cNvPr id="1030" name="Picture 6" descr="The IT Crowd | Netflix">
            <a:extLst>
              <a:ext uri="{FF2B5EF4-FFF2-40B4-BE49-F238E27FC236}">
                <a16:creationId xmlns:a16="http://schemas.microsoft.com/office/drawing/2014/main" id="{4619F4CE-C24B-D514-4595-31740F9C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30" y="4078704"/>
            <a:ext cx="4940969" cy="27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AB7D5-E6C2-FC7E-D657-6CDE3E47EEAB}"/>
              </a:ext>
            </a:extLst>
          </p:cNvPr>
          <p:cNvSpPr txBox="1"/>
          <p:nvPr/>
        </p:nvSpPr>
        <p:spPr>
          <a:xfrm>
            <a:off x="2606842" y="6361641"/>
            <a:ext cx="494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* </a:t>
            </a:r>
            <a:r>
              <a:rPr lang="en-GB" dirty="0"/>
              <a:t>H</a:t>
            </a:r>
            <a:r>
              <a:rPr lang="en-NL" dirty="0"/>
              <a:t>ighly recommended by the way as a TV series</a:t>
            </a:r>
          </a:p>
        </p:txBody>
      </p:sp>
    </p:spTree>
    <p:extLst>
      <p:ext uri="{BB962C8B-B14F-4D97-AF65-F5344CB8AC3E}">
        <p14:creationId xmlns:p14="http://schemas.microsoft.com/office/powerpoint/2010/main" val="6392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Pros:</a:t>
            </a:r>
          </a:p>
          <a:p>
            <a:r>
              <a:rPr lang="en-GB" dirty="0"/>
              <a:t>N</a:t>
            </a:r>
            <a:r>
              <a:rPr lang="en-NL" dirty="0"/>
              <a:t>o automatic syncing! You are in control </a:t>
            </a:r>
            <a:endParaRPr lang="en-GB" dirty="0"/>
          </a:p>
          <a:p>
            <a:r>
              <a:rPr lang="en-GB" dirty="0"/>
              <a:t>Go back to a working version (releases)</a:t>
            </a:r>
          </a:p>
          <a:p>
            <a:r>
              <a:rPr lang="en-GB" dirty="0"/>
              <a:t>Work on stuff without breaking the working version (branches)</a:t>
            </a:r>
          </a:p>
          <a:p>
            <a:r>
              <a:rPr lang="en-GB" dirty="0"/>
              <a:t>W</a:t>
            </a:r>
            <a:r>
              <a:rPr lang="en-NL" dirty="0"/>
              <a:t>hen you find a bug, you can retrace when it was (meta data on changes)</a:t>
            </a:r>
            <a:endParaRPr lang="en-GB" dirty="0"/>
          </a:p>
          <a:p>
            <a:r>
              <a:rPr lang="en-NL" dirty="0"/>
              <a:t>have git solve merging .. </a:t>
            </a:r>
            <a:r>
              <a:rPr lang="en-GB" dirty="0"/>
              <a:t>a</a:t>
            </a:r>
            <a:r>
              <a:rPr lang="en-NL" dirty="0"/>
              <a:t>lso when you worked offline and upload later (distributed)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3626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23158" cy="4351338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20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615703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2D4E50-D8FB-432F-9A74-A856B26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8"/>
          <a:stretch/>
        </p:blipFill>
        <p:spPr bwMode="auto">
          <a:xfrm>
            <a:off x="3694485" y="365125"/>
            <a:ext cx="8324538" cy="64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032CF-C64F-87C2-7D19-CD16E62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7296-ADF3-6271-73DC-3F98A34A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" y="1825625"/>
            <a:ext cx="352150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</a:t>
            </a:r>
            <a:r>
              <a:rPr lang="en-NL" sz="2400" dirty="0"/>
              <a:t>ou do not add changes directly to the base camp (aka github)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NL" sz="2400" dirty="0"/>
              <a:t>o single point of failure:</a:t>
            </a:r>
          </a:p>
          <a:p>
            <a:r>
              <a:rPr lang="en-NL" sz="2400" dirty="0"/>
              <a:t>Every local repo is a backup</a:t>
            </a:r>
          </a:p>
          <a:p>
            <a:r>
              <a:rPr lang="en-NL" sz="2400" dirty="0"/>
              <a:t>You can mess up locally</a:t>
            </a:r>
          </a:p>
        </p:txBody>
      </p:sp>
    </p:spTree>
    <p:extLst>
      <p:ext uri="{BB962C8B-B14F-4D97-AF65-F5344CB8AC3E}">
        <p14:creationId xmlns:p14="http://schemas.microsoft.com/office/powerpoint/2010/main" val="17623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03F-A95A-B88C-94EF-4B39278C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When to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073-87C8-6B8F-C260-B84B8823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iving project: github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publication of different releases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platform for collaboration</a:t>
            </a:r>
            <a:endParaRPr lang="en-NL" dirty="0"/>
          </a:p>
          <a:p>
            <a:endParaRPr lang="en-NL" dirty="0"/>
          </a:p>
          <a:p>
            <a:r>
              <a:rPr lang="en-GB" dirty="0"/>
              <a:t>D</a:t>
            </a:r>
            <a:r>
              <a:rPr lang="en-NL" dirty="0"/>
              <a:t>one: repositories such as OSF</a:t>
            </a:r>
          </a:p>
          <a:p>
            <a:pPr lvl="1"/>
            <a:r>
              <a:rPr lang="en-GB" dirty="0"/>
              <a:t>Why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G</a:t>
            </a:r>
            <a:r>
              <a:rPr lang="en-NL" dirty="0"/>
              <a:t>ives a doi : makes code citeable </a:t>
            </a:r>
          </a:p>
        </p:txBody>
      </p:sp>
    </p:spTree>
    <p:extLst>
      <p:ext uri="{BB962C8B-B14F-4D97-AF65-F5344CB8AC3E}">
        <p14:creationId xmlns:p14="http://schemas.microsoft.com/office/powerpoint/2010/main" val="179699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41D6-3F5F-936A-B859-CF4BB68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 what about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8098-98C5-D14C-EFE7-87EF1430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Git is not a data platform</a:t>
            </a:r>
          </a:p>
          <a:p>
            <a:endParaRPr lang="en-NL" dirty="0"/>
          </a:p>
          <a:p>
            <a:r>
              <a:rPr lang="en-NL" dirty="0"/>
              <a:t>But used to version control workflows surrounding data</a:t>
            </a:r>
          </a:p>
          <a:p>
            <a:endParaRPr lang="en-NL" dirty="0"/>
          </a:p>
          <a:p>
            <a:r>
              <a:rPr lang="en-NL" dirty="0"/>
              <a:t>Git workflow stimulates documentation, meta data, accessibility, transparency</a:t>
            </a:r>
          </a:p>
        </p:txBody>
      </p:sp>
    </p:spTree>
    <p:extLst>
      <p:ext uri="{BB962C8B-B14F-4D97-AF65-F5344CB8AC3E}">
        <p14:creationId xmlns:p14="http://schemas.microsoft.com/office/powerpoint/2010/main" val="14617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BA8F-44EB-33FA-3EA1-93A33651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Maxime’s</a:t>
            </a:r>
            <a:r>
              <a:rPr lang="nl-NL" dirty="0"/>
              <a:t> </a:t>
            </a:r>
            <a:r>
              <a:rPr lang="en-NL" dirty="0"/>
              <a:t>video: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0718-A0A9-3EC7-D59D-B3145F93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 people are way better at explaining stuff than at visual animations.</a:t>
            </a:r>
          </a:p>
          <a:p>
            <a:endParaRPr lang="en-GB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GB" dirty="0">
                <a:hlinkClick r:id="rId2"/>
              </a:rPr>
              <a:t>https://www.youtube.com/watch?v=PhyUy7z4S-M</a:t>
            </a:r>
            <a:endParaRPr lang="en-GB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6080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337-19B5-91AB-0BFB-4277EE1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L" dirty="0"/>
              <a:t>efore lunch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FFB-9CC9-CC6C-DE8E-A6D00508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This was the only powerpoint </a:t>
            </a:r>
          </a:p>
          <a:p>
            <a:pPr marL="0" indent="0">
              <a:buNone/>
            </a:pPr>
            <a:endParaRPr lang="en-NL" dirty="0"/>
          </a:p>
          <a:p>
            <a:pPr marL="514350" indent="-514350">
              <a:buFont typeface="+mj-lt"/>
              <a:buAutoNum type="arabicPeriod"/>
            </a:pPr>
            <a:r>
              <a:rPr lang="en-NL" strike="sngStrike" dirty="0"/>
              <a:t>Watch a video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Explore a github repo (Exercise 1)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NL" dirty="0"/>
              <a:t>ake a github repo (Exercise 2)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NL" dirty="0"/>
              <a:t>hange stuff in your repo and see what happens (Exercise 3)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</a:t>
            </a:r>
            <a:r>
              <a:rPr lang="en-NL" dirty="0"/>
              <a:t>emo : git workflow from Rstudio</a:t>
            </a:r>
          </a:p>
          <a:p>
            <a:pPr marL="514350" indent="-514350">
              <a:buFont typeface="+mj-lt"/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60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F847-84B4-B7FC-1ED7-1AD42101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After lunch: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DB80-533D-7798-037A-A792091C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github</a:t>
            </a:r>
            <a:r>
              <a:rPr lang="en-GB" dirty="0"/>
              <a:t> tools and options:  releases, issues and projects</a:t>
            </a:r>
          </a:p>
          <a:p>
            <a:endParaRPr lang="en-GB" dirty="0"/>
          </a:p>
          <a:p>
            <a:r>
              <a:rPr lang="en-GB" dirty="0"/>
              <a:t>collaborating on someone else’s project</a:t>
            </a:r>
          </a:p>
          <a:p>
            <a:endParaRPr lang="en-GB" dirty="0"/>
          </a:p>
          <a:p>
            <a:r>
              <a:rPr lang="en-GB" dirty="0"/>
              <a:t>When things won’t merge: git conflicts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Licenses and security </a:t>
            </a:r>
          </a:p>
        </p:txBody>
      </p:sp>
    </p:spTree>
    <p:extLst>
      <p:ext uri="{BB962C8B-B14F-4D97-AF65-F5344CB8AC3E}">
        <p14:creationId xmlns:p14="http://schemas.microsoft.com/office/powerpoint/2010/main" val="1614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10070-6DDA-EB1F-F734-F058F582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Git/github: why would you use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4C73-5472-E53C-C6BE-33D8111BA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 20-30 minutes while we drink coffee</a:t>
            </a:r>
          </a:p>
        </p:txBody>
      </p:sp>
    </p:spTree>
    <p:extLst>
      <p:ext uri="{BB962C8B-B14F-4D97-AF65-F5344CB8AC3E}">
        <p14:creationId xmlns:p14="http://schemas.microsoft.com/office/powerpoint/2010/main" val="1599557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6856-47F6-9167-346B-707F908F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6262-628E-E562-694B-8B8092F2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2" y="1825625"/>
            <a:ext cx="6541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https://</a:t>
            </a:r>
            <a:r>
              <a:rPr lang="en-GB" sz="2400" dirty="0" err="1"/>
              <a:t>lesmaterialen.rstudio.hu.nl</a:t>
            </a:r>
            <a:r>
              <a:rPr lang="en-GB" sz="2400" dirty="0"/>
              <a:t>/</a:t>
            </a:r>
            <a:r>
              <a:rPr lang="en-GB" sz="2400" dirty="0" err="1"/>
              <a:t>github_intro</a:t>
            </a:r>
            <a:endParaRPr lang="en-N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D344A-B349-6164-127C-81B03EFE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7" y="0"/>
            <a:ext cx="4307902" cy="68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23158" cy="4351338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20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5616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Okay then, why 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 </a:t>
            </a:r>
            <a:r>
              <a:rPr lang="en-GB" dirty="0"/>
              <a:t>T</a:t>
            </a:r>
            <a:r>
              <a:rPr lang="en-NL" dirty="0"/>
              <a:t>o solve: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B51D9-9651-2643-49C2-F22558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C13DC-32E0-2029-8F85-DF2A5EAA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“.. management of changes to documents, computer programs, large web sites, and other collections of information.” (Wikipedia)</a:t>
            </a:r>
          </a:p>
          <a:p>
            <a:endParaRPr lang="en-GB" dirty="0">
              <a:latin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</a:rPr>
              <a:t>E.g. track changes</a:t>
            </a:r>
            <a:br>
              <a:rPr lang="en-GB" dirty="0">
                <a:latin typeface="Open Sans" panose="020B0606030504020204" pitchFamily="34" charset="0"/>
              </a:rPr>
            </a:br>
            <a:r>
              <a:rPr lang="en-GB" sz="2400" dirty="0">
                <a:latin typeface="Open Sans" panose="020B0606030504020204" pitchFamily="34" charset="0"/>
              </a:rPr>
              <a:t>(which is a pain to use and you cannot go back to a previous version)</a:t>
            </a:r>
          </a:p>
          <a:p>
            <a:endParaRPr lang="en-GB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76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F79-AB2E-6D47-5CF7-AB97A69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rappy version control: track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4DB5-38E6-4318-4EE9-87C4564A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NL" dirty="0"/>
              <a:t>oes not actually let you control versions. </a:t>
            </a:r>
          </a:p>
          <a:p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ros:</a:t>
            </a:r>
          </a:p>
          <a:p>
            <a:r>
              <a:rPr lang="en-GB" dirty="0"/>
              <a:t>E</a:t>
            </a:r>
            <a:r>
              <a:rPr lang="en-NL" dirty="0"/>
              <a:t>ditors love it</a:t>
            </a:r>
          </a:p>
          <a:p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DD251C-6FB9-9069-5F2B-912D092F6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9"/>
          <a:stretch/>
        </p:blipFill>
        <p:spPr bwMode="auto">
          <a:xfrm>
            <a:off x="9367862" y="3886138"/>
            <a:ext cx="2164393" cy="2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DD4-F45A-48C6-6242-AE42710F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control: copy and 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9C5-44DC-A8CA-AEBC-A7834168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deHaan_etal_Nature_hopelesstry315_2019_01_18.docx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deHaan_etal_Nature_hopelesstry315_2019_01_22.docx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deHaan_etal_Nature_hopelesstry315_2019_02_01.docx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388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1299</Words>
  <Application>Microsoft Macintosh PowerPoint</Application>
  <PresentationFormat>Widescreen</PresentationFormat>
  <Paragraphs>181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Fira Sans</vt:lpstr>
      <vt:lpstr>Helvetica Neue</vt:lpstr>
      <vt:lpstr>Lato</vt:lpstr>
      <vt:lpstr>Open Sans</vt:lpstr>
      <vt:lpstr>Trebuchet MS</vt:lpstr>
      <vt:lpstr>Ubuntu</vt:lpstr>
      <vt:lpstr>Office Theme</vt:lpstr>
      <vt:lpstr>Git &amp; Github</vt:lpstr>
      <vt:lpstr>Leervraag casussen:</vt:lpstr>
      <vt:lpstr>Git/github: why would you use it?</vt:lpstr>
      <vt:lpstr>What is git?</vt:lpstr>
      <vt:lpstr>Okay then, why version control</vt:lpstr>
      <vt:lpstr>Why version control? To solve:</vt:lpstr>
      <vt:lpstr>What is version control?</vt:lpstr>
      <vt:lpstr>Crappy version control: track changes</vt:lpstr>
      <vt:lpstr>Low-fi version control: copy and rename</vt:lpstr>
      <vt:lpstr>Low-fi version control: copy and rename</vt:lpstr>
      <vt:lpstr>PowerPoint Presentation</vt:lpstr>
      <vt:lpstr>Medium-fi version control: google docs, onedrive</vt:lpstr>
      <vt:lpstr>Medium-fi version control: google docs, onedrive</vt:lpstr>
      <vt:lpstr>High-fi: Version control systems</vt:lpstr>
      <vt:lpstr>High-fi: Version control systems</vt:lpstr>
      <vt:lpstr>High-fi: Version control systems</vt:lpstr>
      <vt:lpstr>High-fi version control : Git</vt:lpstr>
      <vt:lpstr>PowerPoint Presentation</vt:lpstr>
      <vt:lpstr>High-fi version control : Git with Github</vt:lpstr>
      <vt:lpstr>High-fi version control : Git with Github </vt:lpstr>
      <vt:lpstr>High-fi version control : Git with Github</vt:lpstr>
      <vt:lpstr>High-fi version control : Git with Github</vt:lpstr>
      <vt:lpstr>What is git?</vt:lpstr>
      <vt:lpstr>Distributed?</vt:lpstr>
      <vt:lpstr>When to use github</vt:lpstr>
      <vt:lpstr>So what about data?</vt:lpstr>
      <vt:lpstr>Maxime’s video: </vt:lpstr>
      <vt:lpstr>Before lunch</vt:lpstr>
      <vt:lpstr>After lunch: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29</cp:revision>
  <dcterms:created xsi:type="dcterms:W3CDTF">2023-04-20T10:49:27Z</dcterms:created>
  <dcterms:modified xsi:type="dcterms:W3CDTF">2023-04-23T20:06:36Z</dcterms:modified>
</cp:coreProperties>
</file>