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ovanför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 med bild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2012-06-22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En dag på sjukhuset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För en arbetsterapeut på Drottning Silvias Barn och Ungdomssjukhus</a:t>
            </a:r>
          </a:p>
          <a:p>
            <a:r>
              <a:rPr lang="sv-SE" dirty="0" smtClean="0"/>
              <a:t>GÖTEBORG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996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Man måste vara redo!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rcRect t="30458" b="30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936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Linna-Fraktur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Platshållare för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idx="13"/>
          </p:nvPr>
        </p:nvSpPr>
        <p:spPr/>
      </p:sp>
      <p:sp>
        <p:nvSpPr>
          <p:cNvPr id="8" name="Platshållare för bild 7"/>
          <p:cNvSpPr>
            <a:spLocks noGrp="1"/>
          </p:cNvSpPr>
          <p:nvPr>
            <p:ph type="pic" idx="14"/>
          </p:nvPr>
        </p:nvSpPr>
        <p:spPr/>
      </p:sp>
      <p:sp>
        <p:nvSpPr>
          <p:cNvPr id="9" name="Platshållare för bild 8"/>
          <p:cNvSpPr>
            <a:spLocks noGrp="1"/>
          </p:cNvSpPr>
          <p:nvPr>
            <p:ph type="pic" idx="15"/>
          </p:nvPr>
        </p:nvSpPr>
        <p:spPr/>
      </p:sp>
      <p:sp>
        <p:nvSpPr>
          <p:cNvPr id="10" name="Platshållare för bild 9"/>
          <p:cNvSpPr>
            <a:spLocks noGrp="1"/>
          </p:cNvSpPr>
          <p:nvPr>
            <p:ph type="pic" idx="16"/>
          </p:nvPr>
        </p:nvSpPr>
        <p:spPr/>
      </p:sp>
      <p:sp>
        <p:nvSpPr>
          <p:cNvPr id="11" name="Platshållare för bild 10"/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254080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AVD 326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VAR ÄR PATIENTEN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smtClean="0"/>
              <a:t>HÄR!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436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NEONATAL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NYBLIVNA FÖRÄLDRAR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smtClean="0"/>
              <a:t>NYBLIVEN BEBIS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843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SMÅ ORTOSER</a:t>
            </a:r>
            <a:endParaRPr lang="sv-SE" dirty="0"/>
          </a:p>
        </p:txBody>
      </p:sp>
      <p:sp>
        <p:nvSpPr>
          <p:cNvPr id="8" name="Underrubrik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KRÄVER REGELBUNDEN UPPFÖLJNING</a:t>
            </a:r>
            <a:endParaRPr lang="sv-SE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4191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erättels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Berättelse.thmx</Template>
  <TotalTime>41</TotalTime>
  <Words>39</Words>
  <Application>Microsoft Macintosh PowerPoint</Application>
  <PresentationFormat>Bildspel på skärmen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Berättelse</vt:lpstr>
      <vt:lpstr>En dag på sjukhuset</vt:lpstr>
      <vt:lpstr>Man måste vara redo!</vt:lpstr>
      <vt:lpstr>Linna-Fraktur</vt:lpstr>
      <vt:lpstr>AVD 326</vt:lpstr>
      <vt:lpstr>NEONATAL</vt:lpstr>
      <vt:lpstr>SMÅ ORTOSER</vt:lpstr>
    </vt:vector>
  </TitlesOfParts>
  <Company>EllaBullaAB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dag på sjukhuset</dc:title>
  <dc:creator>Ellen Odéus</dc:creator>
  <cp:lastModifiedBy>Ellen Odéus</cp:lastModifiedBy>
  <cp:revision>2</cp:revision>
  <dcterms:created xsi:type="dcterms:W3CDTF">2012-06-22T13:24:18Z</dcterms:created>
  <dcterms:modified xsi:type="dcterms:W3CDTF">2012-06-22T14:05:20Z</dcterms:modified>
</cp:coreProperties>
</file>