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0"/>
  </p:notesMasterIdLst>
  <p:handoutMasterIdLst>
    <p:handoutMasterId r:id="rId41"/>
  </p:handoutMasterIdLst>
  <p:sldIdLst>
    <p:sldId id="264" r:id="rId3"/>
    <p:sldId id="276" r:id="rId4"/>
    <p:sldId id="281" r:id="rId5"/>
    <p:sldId id="300" r:id="rId6"/>
    <p:sldId id="282" r:id="rId7"/>
    <p:sldId id="286" r:id="rId8"/>
    <p:sldId id="314" r:id="rId9"/>
    <p:sldId id="283" r:id="rId10"/>
    <p:sldId id="307" r:id="rId11"/>
    <p:sldId id="315" r:id="rId12"/>
    <p:sldId id="308" r:id="rId13"/>
    <p:sldId id="316" r:id="rId14"/>
    <p:sldId id="326" r:id="rId15"/>
    <p:sldId id="327" r:id="rId16"/>
    <p:sldId id="328" r:id="rId17"/>
    <p:sldId id="329" r:id="rId18"/>
    <p:sldId id="333" r:id="rId19"/>
    <p:sldId id="330" r:id="rId20"/>
    <p:sldId id="334" r:id="rId21"/>
    <p:sldId id="336" r:id="rId22"/>
    <p:sldId id="284" r:id="rId23"/>
    <p:sldId id="309" r:id="rId24"/>
    <p:sldId id="311" r:id="rId25"/>
    <p:sldId id="313" r:id="rId26"/>
    <p:sldId id="318" r:id="rId27"/>
    <p:sldId id="320" r:id="rId28"/>
    <p:sldId id="301" r:id="rId29"/>
    <p:sldId id="310" r:id="rId30"/>
    <p:sldId id="337" r:id="rId31"/>
    <p:sldId id="332" r:id="rId32"/>
    <p:sldId id="338" r:id="rId33"/>
    <p:sldId id="285" r:id="rId34"/>
    <p:sldId id="305" r:id="rId35"/>
    <p:sldId id="306" r:id="rId36"/>
    <p:sldId id="304" r:id="rId37"/>
    <p:sldId id="288" r:id="rId38"/>
    <p:sldId id="298" r:id="rId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6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51" autoAdjust="0"/>
    <p:restoredTop sz="96341"/>
  </p:normalViewPr>
  <p:slideViewPr>
    <p:cSldViewPr showGuides="1">
      <p:cViewPr varScale="1">
        <p:scale>
          <a:sx n="116" d="100"/>
          <a:sy n="116" d="100"/>
        </p:scale>
        <p:origin x="564" y="102"/>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6072"/>
    </p:cViewPr>
    <p:sldLst>
      <p:sld r:id="rId1" collapse="1"/>
    </p:sldLst>
  </p:outlin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307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0B7DC9-4838-344D-98C2-870C4DC43667}" type="doc">
      <dgm:prSet loTypeId="urn:microsoft.com/office/officeart/2005/8/layout/hierarchy6" loCatId="" qsTypeId="urn:microsoft.com/office/officeart/2005/8/quickstyle/simple4" qsCatId="simple" csTypeId="urn:microsoft.com/office/officeart/2005/8/colors/colorful3" csCatId="colorful" phldr="1"/>
      <dgm:spPr/>
      <dgm:t>
        <a:bodyPr/>
        <a:lstStyle/>
        <a:p>
          <a:endParaRPr lang="en-US"/>
        </a:p>
      </dgm:t>
    </dgm:pt>
    <dgm:pt modelId="{278CAB43-5F2E-1747-998A-20FA29F7D8AC}">
      <dgm:prSet phldrT="[Text]" custT="1"/>
      <dgm:spPr/>
      <dgm:t>
        <a:bodyPr/>
        <a:lstStyle/>
        <a:p>
          <a:r>
            <a:rPr lang="zh-CN" altLang="en-US" sz="2000" b="0" i="0" dirty="0" smtClean="0">
              <a:latin typeface="Microsoft YaHei" charset="-122"/>
              <a:ea typeface="Microsoft YaHei" charset="-122"/>
              <a:cs typeface="Microsoft YaHei" charset="-122"/>
            </a:rPr>
            <a:t>音乐网站</a:t>
          </a:r>
          <a:endParaRPr lang="en-US" sz="2000" b="0" i="0" dirty="0">
            <a:latin typeface="Microsoft YaHei" charset="-122"/>
            <a:ea typeface="Microsoft YaHei" charset="-122"/>
            <a:cs typeface="Microsoft YaHei" charset="-122"/>
          </a:endParaRPr>
        </a:p>
      </dgm:t>
    </dgm:pt>
    <dgm:pt modelId="{9EAA3FDD-35DC-8343-BBCC-195C4F84053E}" type="parTrans" cxnId="{9FADBD9B-5165-DC4F-A48D-C6CEA3B1A252}">
      <dgm:prSet/>
      <dgm:spPr/>
      <dgm:t>
        <a:bodyPr/>
        <a:lstStyle/>
        <a:p>
          <a:endParaRPr lang="en-US"/>
        </a:p>
      </dgm:t>
    </dgm:pt>
    <dgm:pt modelId="{0D8F1D4F-297B-BD45-B8B1-1FAFD386D389}" type="sibTrans" cxnId="{9FADBD9B-5165-DC4F-A48D-C6CEA3B1A252}">
      <dgm:prSet/>
      <dgm:spPr/>
      <dgm:t>
        <a:bodyPr/>
        <a:lstStyle/>
        <a:p>
          <a:endParaRPr lang="en-US"/>
        </a:p>
      </dgm:t>
    </dgm:pt>
    <dgm:pt modelId="{5CEC215C-EFC0-7C42-8948-F3E497514695}">
      <dgm:prSet phldrT="[Text]" custT="1"/>
      <dgm:spPr/>
      <dgm:t>
        <a:bodyPr/>
        <a:lstStyle/>
        <a:p>
          <a:r>
            <a:rPr lang="zh-CN" altLang="en-US" sz="2000" b="0" i="0" dirty="0" smtClean="0">
              <a:latin typeface="Microsoft YaHei" charset="-122"/>
              <a:ea typeface="Microsoft YaHei" charset="-122"/>
              <a:cs typeface="Microsoft YaHei" charset="-122"/>
            </a:rPr>
            <a:t>后台功能</a:t>
          </a:r>
          <a:endParaRPr lang="en-US" sz="2000" b="0" i="0" dirty="0">
            <a:latin typeface="Microsoft YaHei" charset="-122"/>
            <a:ea typeface="Microsoft YaHei" charset="-122"/>
            <a:cs typeface="Microsoft YaHei" charset="-122"/>
          </a:endParaRPr>
        </a:p>
      </dgm:t>
    </dgm:pt>
    <dgm:pt modelId="{D9FE6597-2A1B-A24A-A84E-DC5C46800BB5}" type="parTrans" cxnId="{BE35ADCE-8B57-5D43-AE5E-62A0A0C51754}">
      <dgm:prSet/>
      <dgm:spPr/>
      <dgm:t>
        <a:bodyPr/>
        <a:lstStyle/>
        <a:p>
          <a:endParaRPr lang="en-US"/>
        </a:p>
      </dgm:t>
    </dgm:pt>
    <dgm:pt modelId="{C0AC1EC6-A5D2-0A4C-B045-A780940651D5}" type="sibTrans" cxnId="{BE35ADCE-8B57-5D43-AE5E-62A0A0C51754}">
      <dgm:prSet/>
      <dgm:spPr/>
      <dgm:t>
        <a:bodyPr/>
        <a:lstStyle/>
        <a:p>
          <a:endParaRPr lang="en-US"/>
        </a:p>
      </dgm:t>
    </dgm:pt>
    <dgm:pt modelId="{2092E510-65B1-AC43-AE0B-D38CEC3738B5}">
      <dgm:prSet phldrT="[Text]" custT="1"/>
      <dgm:spPr/>
      <dgm:t>
        <a:bodyPr/>
        <a:lstStyle/>
        <a:p>
          <a:r>
            <a:rPr lang="zh-CN" altLang="en-US" sz="2000" b="0" i="0" dirty="0" smtClean="0">
              <a:latin typeface="Microsoft YaHei" charset="-122"/>
              <a:ea typeface="Microsoft YaHei" charset="-122"/>
              <a:cs typeface="Microsoft YaHei" charset="-122"/>
            </a:rPr>
            <a:t>会员管理</a:t>
          </a:r>
          <a:endParaRPr lang="en-US" sz="2000" b="0" i="0" dirty="0">
            <a:latin typeface="Microsoft YaHei" charset="-122"/>
            <a:ea typeface="Microsoft YaHei" charset="-122"/>
            <a:cs typeface="Microsoft YaHei" charset="-122"/>
          </a:endParaRPr>
        </a:p>
      </dgm:t>
    </dgm:pt>
    <dgm:pt modelId="{90169F17-F09E-704F-B674-94BC3D6AAF90}" type="parTrans" cxnId="{C540C1E0-AEB3-3341-92AF-54F889AEF7D6}">
      <dgm:prSet/>
      <dgm:spPr/>
      <dgm:t>
        <a:bodyPr/>
        <a:lstStyle/>
        <a:p>
          <a:endParaRPr lang="en-US"/>
        </a:p>
      </dgm:t>
    </dgm:pt>
    <dgm:pt modelId="{E8AA2874-B7D7-AD46-94F2-B6F82DAC7840}" type="sibTrans" cxnId="{C540C1E0-AEB3-3341-92AF-54F889AEF7D6}">
      <dgm:prSet/>
      <dgm:spPr/>
      <dgm:t>
        <a:bodyPr/>
        <a:lstStyle/>
        <a:p>
          <a:endParaRPr lang="en-US"/>
        </a:p>
      </dgm:t>
    </dgm:pt>
    <dgm:pt modelId="{2FDDD30C-62A7-7F4B-AA14-C348F25DDEF1}">
      <dgm:prSet phldrT="[Text]" custT="1"/>
      <dgm:spPr/>
      <dgm:t>
        <a:bodyPr/>
        <a:lstStyle/>
        <a:p>
          <a:r>
            <a:rPr lang="zh-CN" altLang="en-US" sz="2000" b="0" i="0" dirty="0" smtClean="0">
              <a:latin typeface="Microsoft YaHei" charset="-122"/>
              <a:ea typeface="Microsoft YaHei" charset="-122"/>
              <a:cs typeface="Microsoft YaHei" charset="-122"/>
            </a:rPr>
            <a:t>音乐管理</a:t>
          </a:r>
          <a:endParaRPr lang="en-US" sz="2000" b="0" i="0" dirty="0">
            <a:latin typeface="Microsoft YaHei" charset="-122"/>
            <a:ea typeface="Microsoft YaHei" charset="-122"/>
            <a:cs typeface="Microsoft YaHei" charset="-122"/>
          </a:endParaRPr>
        </a:p>
      </dgm:t>
    </dgm:pt>
    <dgm:pt modelId="{779DB236-59A3-5647-9CEF-CB124597F705}" type="parTrans" cxnId="{717166DA-B346-DF40-A58B-BA1C965A843F}">
      <dgm:prSet/>
      <dgm:spPr/>
      <dgm:t>
        <a:bodyPr/>
        <a:lstStyle/>
        <a:p>
          <a:endParaRPr lang="en-US"/>
        </a:p>
      </dgm:t>
    </dgm:pt>
    <dgm:pt modelId="{AB1AC060-45E9-0841-8DDA-BBD30B14F723}" type="sibTrans" cxnId="{717166DA-B346-DF40-A58B-BA1C965A843F}">
      <dgm:prSet/>
      <dgm:spPr/>
      <dgm:t>
        <a:bodyPr/>
        <a:lstStyle/>
        <a:p>
          <a:endParaRPr lang="en-US"/>
        </a:p>
      </dgm:t>
    </dgm:pt>
    <dgm:pt modelId="{749EF446-68C3-BA44-8220-9CCEBFF93E5A}">
      <dgm:prSet phldrT="[Text]" custT="1"/>
      <dgm:spPr/>
      <dgm:t>
        <a:bodyPr/>
        <a:lstStyle/>
        <a:p>
          <a:r>
            <a:rPr lang="zh-CN" altLang="en-US" sz="2000" b="0" i="0" dirty="0" smtClean="0">
              <a:latin typeface="Microsoft YaHei" charset="-122"/>
              <a:ea typeface="Microsoft YaHei" charset="-122"/>
              <a:cs typeface="Microsoft YaHei" charset="-122"/>
            </a:rPr>
            <a:t>前台功能</a:t>
          </a:r>
          <a:endParaRPr lang="en-US" sz="2000" b="0" i="0" dirty="0">
            <a:latin typeface="Microsoft YaHei" charset="-122"/>
            <a:ea typeface="Microsoft YaHei" charset="-122"/>
            <a:cs typeface="Microsoft YaHei" charset="-122"/>
          </a:endParaRPr>
        </a:p>
      </dgm:t>
    </dgm:pt>
    <dgm:pt modelId="{31EA3EA7-C72D-1B4F-B0C0-28B381531600}" type="parTrans" cxnId="{9CC592AD-A5F0-2342-B3E2-F6F12992CFAF}">
      <dgm:prSet/>
      <dgm:spPr/>
      <dgm:t>
        <a:bodyPr/>
        <a:lstStyle/>
        <a:p>
          <a:endParaRPr lang="en-US"/>
        </a:p>
      </dgm:t>
    </dgm:pt>
    <dgm:pt modelId="{9B65EE79-7E72-C144-B08E-B9F011F39E6C}" type="sibTrans" cxnId="{9CC592AD-A5F0-2342-B3E2-F6F12992CFAF}">
      <dgm:prSet/>
      <dgm:spPr/>
      <dgm:t>
        <a:bodyPr/>
        <a:lstStyle/>
        <a:p>
          <a:endParaRPr lang="en-US"/>
        </a:p>
      </dgm:t>
    </dgm:pt>
    <dgm:pt modelId="{83D124C3-7157-F240-9FB8-05CD51A683AD}">
      <dgm:prSet phldrT="[Text]" custT="1"/>
      <dgm:spPr/>
      <dgm:t>
        <a:bodyPr/>
        <a:lstStyle/>
        <a:p>
          <a:r>
            <a:rPr lang="zh-CN" altLang="en-US" sz="2000" b="0" i="0" dirty="0" smtClean="0">
              <a:latin typeface="Microsoft YaHei" charset="-122"/>
              <a:ea typeface="Microsoft YaHei" charset="-122"/>
              <a:cs typeface="Microsoft YaHei" charset="-122"/>
            </a:rPr>
            <a:t>音乐播放</a:t>
          </a:r>
        </a:p>
      </dgm:t>
    </dgm:pt>
    <dgm:pt modelId="{03F8816E-7AC7-494F-BA47-99EF41C6F01A}" type="parTrans" cxnId="{B1A9AA5C-6E52-1C44-A0A4-AFC9244581B2}">
      <dgm:prSet/>
      <dgm:spPr/>
      <dgm:t>
        <a:bodyPr/>
        <a:lstStyle/>
        <a:p>
          <a:endParaRPr lang="en-US"/>
        </a:p>
      </dgm:t>
    </dgm:pt>
    <dgm:pt modelId="{CCFDD652-5161-0C4A-840F-C03C0D3C7B09}" type="sibTrans" cxnId="{B1A9AA5C-6E52-1C44-A0A4-AFC9244581B2}">
      <dgm:prSet/>
      <dgm:spPr/>
      <dgm:t>
        <a:bodyPr/>
        <a:lstStyle/>
        <a:p>
          <a:endParaRPr lang="en-US"/>
        </a:p>
      </dgm:t>
    </dgm:pt>
    <dgm:pt modelId="{696EDC93-DC3C-5840-B7B1-DC1D2A6CCF52}">
      <dgm:prSet phldrT="[Text]" custT="1"/>
      <dgm:spPr/>
      <dgm:t>
        <a:bodyPr/>
        <a:lstStyle/>
        <a:p>
          <a:r>
            <a:rPr lang="zh-CN" altLang="en-US" sz="2000" b="0" i="0" dirty="0" smtClean="0">
              <a:latin typeface="Microsoft YaHei" charset="-122"/>
              <a:ea typeface="Microsoft YaHei" charset="-122"/>
              <a:cs typeface="Microsoft YaHei" charset="-122"/>
            </a:rPr>
            <a:t>个性化推荐</a:t>
          </a:r>
          <a:endParaRPr lang="en-US" sz="2000" b="0" i="0" dirty="0">
            <a:latin typeface="Microsoft YaHei" charset="-122"/>
            <a:ea typeface="Microsoft YaHei" charset="-122"/>
            <a:cs typeface="Microsoft YaHei" charset="-122"/>
          </a:endParaRPr>
        </a:p>
      </dgm:t>
    </dgm:pt>
    <dgm:pt modelId="{402132AB-CAA9-8349-825E-B9A54BDF9FA6}" type="parTrans" cxnId="{911CCBDD-F1FA-C049-9657-970B7C1A1C73}">
      <dgm:prSet/>
      <dgm:spPr/>
      <dgm:t>
        <a:bodyPr/>
        <a:lstStyle/>
        <a:p>
          <a:endParaRPr lang="en-US"/>
        </a:p>
      </dgm:t>
    </dgm:pt>
    <dgm:pt modelId="{75011A7A-29A7-B841-A60E-10F049018866}" type="sibTrans" cxnId="{911CCBDD-F1FA-C049-9657-970B7C1A1C73}">
      <dgm:prSet/>
      <dgm:spPr/>
      <dgm:t>
        <a:bodyPr/>
        <a:lstStyle/>
        <a:p>
          <a:endParaRPr lang="en-US"/>
        </a:p>
      </dgm:t>
    </dgm:pt>
    <dgm:pt modelId="{A94E49AC-4E21-6043-BE77-67B5AE281510}">
      <dgm:prSet custT="1"/>
      <dgm:spPr/>
      <dgm:t>
        <a:bodyPr/>
        <a:lstStyle/>
        <a:p>
          <a:r>
            <a:rPr lang="zh-CN" altLang="en-US" sz="2000" b="0" i="0" dirty="0" smtClean="0">
              <a:latin typeface="Microsoft YaHei" charset="-122"/>
              <a:ea typeface="Microsoft YaHei" charset="-122"/>
              <a:cs typeface="Microsoft YaHei" charset="-122"/>
            </a:rPr>
            <a:t>信息浏览</a:t>
          </a:r>
          <a:endParaRPr lang="en-US" sz="2000" b="0" i="0" dirty="0">
            <a:latin typeface="Microsoft YaHei" charset="-122"/>
            <a:ea typeface="Microsoft YaHei" charset="-122"/>
            <a:cs typeface="Microsoft YaHei" charset="-122"/>
          </a:endParaRPr>
        </a:p>
      </dgm:t>
    </dgm:pt>
    <dgm:pt modelId="{E251640C-AA6A-844D-B32D-9D1D706D7609}" type="parTrans" cxnId="{B71AD8FC-288D-9A40-BD16-B495149F5BAC}">
      <dgm:prSet/>
      <dgm:spPr/>
      <dgm:t>
        <a:bodyPr/>
        <a:lstStyle/>
        <a:p>
          <a:endParaRPr lang="en-US"/>
        </a:p>
      </dgm:t>
    </dgm:pt>
    <dgm:pt modelId="{5173DC68-668F-6742-B5AD-1A881E78C727}" type="sibTrans" cxnId="{B71AD8FC-288D-9A40-BD16-B495149F5BAC}">
      <dgm:prSet/>
      <dgm:spPr/>
      <dgm:t>
        <a:bodyPr/>
        <a:lstStyle/>
        <a:p>
          <a:endParaRPr lang="en-US"/>
        </a:p>
      </dgm:t>
    </dgm:pt>
    <dgm:pt modelId="{B60AE69D-925B-154C-A9B7-4A3F484B7E2C}">
      <dgm:prSet custT="1"/>
      <dgm:spPr/>
      <dgm:t>
        <a:bodyPr/>
        <a:lstStyle/>
        <a:p>
          <a:r>
            <a:rPr lang="zh-CN" altLang="en-US" sz="2000" b="0" i="0" dirty="0" smtClean="0">
              <a:latin typeface="Microsoft YaHei" charset="-122"/>
              <a:ea typeface="Microsoft YaHei" charset="-122"/>
              <a:cs typeface="Microsoft YaHei" charset="-122"/>
            </a:rPr>
            <a:t>个性化展示</a:t>
          </a:r>
          <a:endParaRPr lang="en-US" sz="2000" b="0" i="0" dirty="0">
            <a:latin typeface="Microsoft YaHei" charset="-122"/>
            <a:ea typeface="Microsoft YaHei" charset="-122"/>
            <a:cs typeface="Microsoft YaHei" charset="-122"/>
          </a:endParaRPr>
        </a:p>
      </dgm:t>
    </dgm:pt>
    <dgm:pt modelId="{6667FB32-EF17-1048-98D4-E419DCE2B648}" type="parTrans" cxnId="{41E656E1-6F49-E743-9744-C584074A7420}">
      <dgm:prSet/>
      <dgm:spPr/>
      <dgm:t>
        <a:bodyPr/>
        <a:lstStyle/>
        <a:p>
          <a:endParaRPr lang="en-US"/>
        </a:p>
      </dgm:t>
    </dgm:pt>
    <dgm:pt modelId="{5BB4E4ED-CAB2-F341-BB4F-E4243298C080}" type="sibTrans" cxnId="{41E656E1-6F49-E743-9744-C584074A7420}">
      <dgm:prSet/>
      <dgm:spPr/>
      <dgm:t>
        <a:bodyPr/>
        <a:lstStyle/>
        <a:p>
          <a:endParaRPr lang="en-US"/>
        </a:p>
      </dgm:t>
    </dgm:pt>
    <dgm:pt modelId="{7C3E5898-975D-CE49-B01D-CF3360484CE2}" type="pres">
      <dgm:prSet presAssocID="{690B7DC9-4838-344D-98C2-870C4DC43667}" presName="mainComposite" presStyleCnt="0">
        <dgm:presLayoutVars>
          <dgm:chPref val="1"/>
          <dgm:dir/>
          <dgm:animOne val="branch"/>
          <dgm:animLvl val="lvl"/>
          <dgm:resizeHandles val="exact"/>
        </dgm:presLayoutVars>
      </dgm:prSet>
      <dgm:spPr/>
      <dgm:t>
        <a:bodyPr/>
        <a:lstStyle/>
        <a:p>
          <a:endParaRPr lang="en-US"/>
        </a:p>
      </dgm:t>
    </dgm:pt>
    <dgm:pt modelId="{650DC364-1DD4-4A4E-AB83-75983815C203}" type="pres">
      <dgm:prSet presAssocID="{690B7DC9-4838-344D-98C2-870C4DC43667}" presName="hierFlow" presStyleCnt="0"/>
      <dgm:spPr/>
    </dgm:pt>
    <dgm:pt modelId="{47B2936E-C67F-B047-91A3-548383ED8BF2}" type="pres">
      <dgm:prSet presAssocID="{690B7DC9-4838-344D-98C2-870C4DC43667}" presName="hierChild1" presStyleCnt="0">
        <dgm:presLayoutVars>
          <dgm:chPref val="1"/>
          <dgm:animOne val="branch"/>
          <dgm:animLvl val="lvl"/>
        </dgm:presLayoutVars>
      </dgm:prSet>
      <dgm:spPr/>
    </dgm:pt>
    <dgm:pt modelId="{6073131D-D227-5045-80F4-207597DE2BB3}" type="pres">
      <dgm:prSet presAssocID="{278CAB43-5F2E-1747-998A-20FA29F7D8AC}" presName="Name14" presStyleCnt="0"/>
      <dgm:spPr/>
    </dgm:pt>
    <dgm:pt modelId="{B400D8FF-8F3E-B443-9AA3-DFD0C984EB86}" type="pres">
      <dgm:prSet presAssocID="{278CAB43-5F2E-1747-998A-20FA29F7D8AC}" presName="level1Shape" presStyleLbl="node0" presStyleIdx="0" presStyleCnt="1">
        <dgm:presLayoutVars>
          <dgm:chPref val="3"/>
        </dgm:presLayoutVars>
      </dgm:prSet>
      <dgm:spPr/>
      <dgm:t>
        <a:bodyPr/>
        <a:lstStyle/>
        <a:p>
          <a:endParaRPr lang="en-US"/>
        </a:p>
      </dgm:t>
    </dgm:pt>
    <dgm:pt modelId="{BAB71821-9607-3E46-94FF-30A97002F1D9}" type="pres">
      <dgm:prSet presAssocID="{278CAB43-5F2E-1747-998A-20FA29F7D8AC}" presName="hierChild2" presStyleCnt="0"/>
      <dgm:spPr/>
    </dgm:pt>
    <dgm:pt modelId="{6B8517EA-8832-3A47-B230-D36C37C887D0}" type="pres">
      <dgm:prSet presAssocID="{D9FE6597-2A1B-A24A-A84E-DC5C46800BB5}" presName="Name19" presStyleLbl="parChTrans1D2" presStyleIdx="0" presStyleCnt="2"/>
      <dgm:spPr/>
      <dgm:t>
        <a:bodyPr/>
        <a:lstStyle/>
        <a:p>
          <a:endParaRPr lang="en-US"/>
        </a:p>
      </dgm:t>
    </dgm:pt>
    <dgm:pt modelId="{06165741-AFA0-7447-A53F-62EA2FBB8EF4}" type="pres">
      <dgm:prSet presAssocID="{5CEC215C-EFC0-7C42-8948-F3E497514695}" presName="Name21" presStyleCnt="0"/>
      <dgm:spPr/>
    </dgm:pt>
    <dgm:pt modelId="{CE4E1884-559F-534C-A856-D64E5BE17FB6}" type="pres">
      <dgm:prSet presAssocID="{5CEC215C-EFC0-7C42-8948-F3E497514695}" presName="level2Shape" presStyleLbl="node2" presStyleIdx="0" presStyleCnt="2"/>
      <dgm:spPr/>
      <dgm:t>
        <a:bodyPr/>
        <a:lstStyle/>
        <a:p>
          <a:endParaRPr lang="en-US"/>
        </a:p>
      </dgm:t>
    </dgm:pt>
    <dgm:pt modelId="{EA35C186-B971-5C4C-A10C-6A47B2E63B51}" type="pres">
      <dgm:prSet presAssocID="{5CEC215C-EFC0-7C42-8948-F3E497514695}" presName="hierChild3" presStyleCnt="0"/>
      <dgm:spPr/>
    </dgm:pt>
    <dgm:pt modelId="{CF54180E-0DB0-454C-9D8D-349661825767}" type="pres">
      <dgm:prSet presAssocID="{90169F17-F09E-704F-B674-94BC3D6AAF90}" presName="Name19" presStyleLbl="parChTrans1D3" presStyleIdx="0" presStyleCnt="6"/>
      <dgm:spPr/>
      <dgm:t>
        <a:bodyPr/>
        <a:lstStyle/>
        <a:p>
          <a:endParaRPr lang="en-US"/>
        </a:p>
      </dgm:t>
    </dgm:pt>
    <dgm:pt modelId="{0A9C92BF-CFA9-024B-A957-3062EB068AE8}" type="pres">
      <dgm:prSet presAssocID="{2092E510-65B1-AC43-AE0B-D38CEC3738B5}" presName="Name21" presStyleCnt="0"/>
      <dgm:spPr/>
    </dgm:pt>
    <dgm:pt modelId="{57AF14CD-F735-AB48-9D70-0CFEBEAB3A2F}" type="pres">
      <dgm:prSet presAssocID="{2092E510-65B1-AC43-AE0B-D38CEC3738B5}" presName="level2Shape" presStyleLbl="node3" presStyleIdx="0" presStyleCnt="6"/>
      <dgm:spPr/>
      <dgm:t>
        <a:bodyPr/>
        <a:lstStyle/>
        <a:p>
          <a:endParaRPr lang="en-US"/>
        </a:p>
      </dgm:t>
    </dgm:pt>
    <dgm:pt modelId="{3567F81C-7501-5642-900A-35AFA434B0A9}" type="pres">
      <dgm:prSet presAssocID="{2092E510-65B1-AC43-AE0B-D38CEC3738B5}" presName="hierChild3" presStyleCnt="0"/>
      <dgm:spPr/>
    </dgm:pt>
    <dgm:pt modelId="{C115D20C-9696-D647-9662-4D7E5EE18504}" type="pres">
      <dgm:prSet presAssocID="{779DB236-59A3-5647-9CEF-CB124597F705}" presName="Name19" presStyleLbl="parChTrans1D3" presStyleIdx="1" presStyleCnt="6"/>
      <dgm:spPr/>
      <dgm:t>
        <a:bodyPr/>
        <a:lstStyle/>
        <a:p>
          <a:endParaRPr lang="en-US"/>
        </a:p>
      </dgm:t>
    </dgm:pt>
    <dgm:pt modelId="{F9EF443A-53A3-E845-840B-7A9B3EF4B474}" type="pres">
      <dgm:prSet presAssocID="{2FDDD30C-62A7-7F4B-AA14-C348F25DDEF1}" presName="Name21" presStyleCnt="0"/>
      <dgm:spPr/>
    </dgm:pt>
    <dgm:pt modelId="{5EF7BFF3-1AAE-8E46-9307-C13FF2655306}" type="pres">
      <dgm:prSet presAssocID="{2FDDD30C-62A7-7F4B-AA14-C348F25DDEF1}" presName="level2Shape" presStyleLbl="node3" presStyleIdx="1" presStyleCnt="6"/>
      <dgm:spPr/>
      <dgm:t>
        <a:bodyPr/>
        <a:lstStyle/>
        <a:p>
          <a:endParaRPr lang="en-US"/>
        </a:p>
      </dgm:t>
    </dgm:pt>
    <dgm:pt modelId="{E0B31998-41A8-3842-8F21-BC227FB34A35}" type="pres">
      <dgm:prSet presAssocID="{2FDDD30C-62A7-7F4B-AA14-C348F25DDEF1}" presName="hierChild3" presStyleCnt="0"/>
      <dgm:spPr/>
    </dgm:pt>
    <dgm:pt modelId="{07AAD09C-79B5-2F41-8E24-78973DB04009}" type="pres">
      <dgm:prSet presAssocID="{402132AB-CAA9-8349-825E-B9A54BDF9FA6}" presName="Name19" presStyleLbl="parChTrans1D3" presStyleIdx="2" presStyleCnt="6"/>
      <dgm:spPr/>
      <dgm:t>
        <a:bodyPr/>
        <a:lstStyle/>
        <a:p>
          <a:endParaRPr lang="en-US"/>
        </a:p>
      </dgm:t>
    </dgm:pt>
    <dgm:pt modelId="{C525C6C7-A97A-2A45-AF07-E0F460A14953}" type="pres">
      <dgm:prSet presAssocID="{696EDC93-DC3C-5840-B7B1-DC1D2A6CCF52}" presName="Name21" presStyleCnt="0"/>
      <dgm:spPr/>
    </dgm:pt>
    <dgm:pt modelId="{12DC51ED-D22A-2D46-8D3A-31F8B56CF7E5}" type="pres">
      <dgm:prSet presAssocID="{696EDC93-DC3C-5840-B7B1-DC1D2A6CCF52}" presName="level2Shape" presStyleLbl="node3" presStyleIdx="2" presStyleCnt="6"/>
      <dgm:spPr/>
      <dgm:t>
        <a:bodyPr/>
        <a:lstStyle/>
        <a:p>
          <a:endParaRPr lang="en-US"/>
        </a:p>
      </dgm:t>
    </dgm:pt>
    <dgm:pt modelId="{C564FDA3-0425-E44C-BB1A-459F3D5940E4}" type="pres">
      <dgm:prSet presAssocID="{696EDC93-DC3C-5840-B7B1-DC1D2A6CCF52}" presName="hierChild3" presStyleCnt="0"/>
      <dgm:spPr/>
    </dgm:pt>
    <dgm:pt modelId="{97F5A863-791F-B04F-928B-EA753D2691FE}" type="pres">
      <dgm:prSet presAssocID="{31EA3EA7-C72D-1B4F-B0C0-28B381531600}" presName="Name19" presStyleLbl="parChTrans1D2" presStyleIdx="1" presStyleCnt="2"/>
      <dgm:spPr/>
      <dgm:t>
        <a:bodyPr/>
        <a:lstStyle/>
        <a:p>
          <a:endParaRPr lang="en-US"/>
        </a:p>
      </dgm:t>
    </dgm:pt>
    <dgm:pt modelId="{AD5D8FDF-B740-0147-90AD-226F5E3F31C4}" type="pres">
      <dgm:prSet presAssocID="{749EF446-68C3-BA44-8220-9CCEBFF93E5A}" presName="Name21" presStyleCnt="0"/>
      <dgm:spPr/>
    </dgm:pt>
    <dgm:pt modelId="{5496D2D1-7579-1345-B966-1D2091FD3BDD}" type="pres">
      <dgm:prSet presAssocID="{749EF446-68C3-BA44-8220-9CCEBFF93E5A}" presName="level2Shape" presStyleLbl="node2" presStyleIdx="1" presStyleCnt="2"/>
      <dgm:spPr/>
      <dgm:t>
        <a:bodyPr/>
        <a:lstStyle/>
        <a:p>
          <a:endParaRPr lang="en-US"/>
        </a:p>
      </dgm:t>
    </dgm:pt>
    <dgm:pt modelId="{43FB124E-D091-2749-A3AD-F019CFAEB37A}" type="pres">
      <dgm:prSet presAssocID="{749EF446-68C3-BA44-8220-9CCEBFF93E5A}" presName="hierChild3" presStyleCnt="0"/>
      <dgm:spPr/>
    </dgm:pt>
    <dgm:pt modelId="{1BE80920-72EB-584C-BF36-751332555A82}" type="pres">
      <dgm:prSet presAssocID="{03F8816E-7AC7-494F-BA47-99EF41C6F01A}" presName="Name19" presStyleLbl="parChTrans1D3" presStyleIdx="3" presStyleCnt="6"/>
      <dgm:spPr/>
      <dgm:t>
        <a:bodyPr/>
        <a:lstStyle/>
        <a:p>
          <a:endParaRPr lang="en-US"/>
        </a:p>
      </dgm:t>
    </dgm:pt>
    <dgm:pt modelId="{F7BE06BA-2858-C84E-AB2C-0BE6678EE310}" type="pres">
      <dgm:prSet presAssocID="{83D124C3-7157-F240-9FB8-05CD51A683AD}" presName="Name21" presStyleCnt="0"/>
      <dgm:spPr/>
    </dgm:pt>
    <dgm:pt modelId="{6AD6E586-50D4-804E-81E5-FA1C19E9D5C7}" type="pres">
      <dgm:prSet presAssocID="{83D124C3-7157-F240-9FB8-05CD51A683AD}" presName="level2Shape" presStyleLbl="node3" presStyleIdx="3" presStyleCnt="6"/>
      <dgm:spPr/>
      <dgm:t>
        <a:bodyPr/>
        <a:lstStyle/>
        <a:p>
          <a:endParaRPr lang="en-US"/>
        </a:p>
      </dgm:t>
    </dgm:pt>
    <dgm:pt modelId="{46B7D0A7-1CA4-EC4F-882A-6A2A53CE69DB}" type="pres">
      <dgm:prSet presAssocID="{83D124C3-7157-F240-9FB8-05CD51A683AD}" presName="hierChild3" presStyleCnt="0"/>
      <dgm:spPr/>
    </dgm:pt>
    <dgm:pt modelId="{EE23C6E6-C9B2-AF43-A473-E70A81F645F0}" type="pres">
      <dgm:prSet presAssocID="{E251640C-AA6A-844D-B32D-9D1D706D7609}" presName="Name19" presStyleLbl="parChTrans1D3" presStyleIdx="4" presStyleCnt="6"/>
      <dgm:spPr/>
      <dgm:t>
        <a:bodyPr/>
        <a:lstStyle/>
        <a:p>
          <a:endParaRPr lang="en-US"/>
        </a:p>
      </dgm:t>
    </dgm:pt>
    <dgm:pt modelId="{29B4DED7-300C-294A-87BB-6D4DD4A68BDE}" type="pres">
      <dgm:prSet presAssocID="{A94E49AC-4E21-6043-BE77-67B5AE281510}" presName="Name21" presStyleCnt="0"/>
      <dgm:spPr/>
    </dgm:pt>
    <dgm:pt modelId="{E390D2ED-48C4-7547-9D83-E7983A390F44}" type="pres">
      <dgm:prSet presAssocID="{A94E49AC-4E21-6043-BE77-67B5AE281510}" presName="level2Shape" presStyleLbl="node3" presStyleIdx="4" presStyleCnt="6"/>
      <dgm:spPr/>
      <dgm:t>
        <a:bodyPr/>
        <a:lstStyle/>
        <a:p>
          <a:endParaRPr lang="en-US"/>
        </a:p>
      </dgm:t>
    </dgm:pt>
    <dgm:pt modelId="{BDE3FF36-0655-554D-957F-D83629D9AE2B}" type="pres">
      <dgm:prSet presAssocID="{A94E49AC-4E21-6043-BE77-67B5AE281510}" presName="hierChild3" presStyleCnt="0"/>
      <dgm:spPr/>
    </dgm:pt>
    <dgm:pt modelId="{5B33070A-9B67-D84D-AACE-ABA6962C54D2}" type="pres">
      <dgm:prSet presAssocID="{6667FB32-EF17-1048-98D4-E419DCE2B648}" presName="Name19" presStyleLbl="parChTrans1D3" presStyleIdx="5" presStyleCnt="6"/>
      <dgm:spPr/>
      <dgm:t>
        <a:bodyPr/>
        <a:lstStyle/>
        <a:p>
          <a:endParaRPr lang="en-US"/>
        </a:p>
      </dgm:t>
    </dgm:pt>
    <dgm:pt modelId="{5D35D8D9-FA12-414C-ABCA-B8513E9316F0}" type="pres">
      <dgm:prSet presAssocID="{B60AE69D-925B-154C-A9B7-4A3F484B7E2C}" presName="Name21" presStyleCnt="0"/>
      <dgm:spPr/>
    </dgm:pt>
    <dgm:pt modelId="{9BC9EE21-AAEC-7C46-9E95-FCF35806AABF}" type="pres">
      <dgm:prSet presAssocID="{B60AE69D-925B-154C-A9B7-4A3F484B7E2C}" presName="level2Shape" presStyleLbl="node3" presStyleIdx="5" presStyleCnt="6"/>
      <dgm:spPr/>
      <dgm:t>
        <a:bodyPr/>
        <a:lstStyle/>
        <a:p>
          <a:endParaRPr lang="en-US"/>
        </a:p>
      </dgm:t>
    </dgm:pt>
    <dgm:pt modelId="{859E82FC-7656-7746-943D-184002EBBF06}" type="pres">
      <dgm:prSet presAssocID="{B60AE69D-925B-154C-A9B7-4A3F484B7E2C}" presName="hierChild3" presStyleCnt="0"/>
      <dgm:spPr/>
    </dgm:pt>
    <dgm:pt modelId="{A0B92A89-5E51-F34B-B2EA-38502F65B3E1}" type="pres">
      <dgm:prSet presAssocID="{690B7DC9-4838-344D-98C2-870C4DC43667}" presName="bgShapesFlow" presStyleCnt="0"/>
      <dgm:spPr/>
    </dgm:pt>
  </dgm:ptLst>
  <dgm:cxnLst>
    <dgm:cxn modelId="{AC49254A-7043-3045-84DB-3A163F0A23E4}" type="presOf" srcId="{779DB236-59A3-5647-9CEF-CB124597F705}" destId="{C115D20C-9696-D647-9662-4D7E5EE18504}" srcOrd="0" destOrd="0" presId="urn:microsoft.com/office/officeart/2005/8/layout/hierarchy6"/>
    <dgm:cxn modelId="{41E656E1-6F49-E743-9744-C584074A7420}" srcId="{749EF446-68C3-BA44-8220-9CCEBFF93E5A}" destId="{B60AE69D-925B-154C-A9B7-4A3F484B7E2C}" srcOrd="2" destOrd="0" parTransId="{6667FB32-EF17-1048-98D4-E419DCE2B648}" sibTransId="{5BB4E4ED-CAB2-F341-BB4F-E4243298C080}"/>
    <dgm:cxn modelId="{6C39F85B-67BB-2349-B294-E03AD475983A}" type="presOf" srcId="{D9FE6597-2A1B-A24A-A84E-DC5C46800BB5}" destId="{6B8517EA-8832-3A47-B230-D36C37C887D0}" srcOrd="0" destOrd="0" presId="urn:microsoft.com/office/officeart/2005/8/layout/hierarchy6"/>
    <dgm:cxn modelId="{BE35ADCE-8B57-5D43-AE5E-62A0A0C51754}" srcId="{278CAB43-5F2E-1747-998A-20FA29F7D8AC}" destId="{5CEC215C-EFC0-7C42-8948-F3E497514695}" srcOrd="0" destOrd="0" parTransId="{D9FE6597-2A1B-A24A-A84E-DC5C46800BB5}" sibTransId="{C0AC1EC6-A5D2-0A4C-B045-A780940651D5}"/>
    <dgm:cxn modelId="{8653BF71-221D-4746-9B9F-1FE7860E3842}" type="presOf" srcId="{5CEC215C-EFC0-7C42-8948-F3E497514695}" destId="{CE4E1884-559F-534C-A856-D64E5BE17FB6}" srcOrd="0" destOrd="0" presId="urn:microsoft.com/office/officeart/2005/8/layout/hierarchy6"/>
    <dgm:cxn modelId="{5720162A-722B-D34A-B8AF-B8ECABC19BAE}" type="presOf" srcId="{690B7DC9-4838-344D-98C2-870C4DC43667}" destId="{7C3E5898-975D-CE49-B01D-CF3360484CE2}" srcOrd="0" destOrd="0" presId="urn:microsoft.com/office/officeart/2005/8/layout/hierarchy6"/>
    <dgm:cxn modelId="{00500119-F968-0648-82F1-C4B02C5BF697}" type="presOf" srcId="{2FDDD30C-62A7-7F4B-AA14-C348F25DDEF1}" destId="{5EF7BFF3-1AAE-8E46-9307-C13FF2655306}" srcOrd="0" destOrd="0" presId="urn:microsoft.com/office/officeart/2005/8/layout/hierarchy6"/>
    <dgm:cxn modelId="{43F97367-A7B7-FC42-8A38-0F1CD678D7A9}" type="presOf" srcId="{6667FB32-EF17-1048-98D4-E419DCE2B648}" destId="{5B33070A-9B67-D84D-AACE-ABA6962C54D2}" srcOrd="0" destOrd="0" presId="urn:microsoft.com/office/officeart/2005/8/layout/hierarchy6"/>
    <dgm:cxn modelId="{8D1888CB-2235-594A-A276-81C3F2BFE9D6}" type="presOf" srcId="{696EDC93-DC3C-5840-B7B1-DC1D2A6CCF52}" destId="{12DC51ED-D22A-2D46-8D3A-31F8B56CF7E5}" srcOrd="0" destOrd="0" presId="urn:microsoft.com/office/officeart/2005/8/layout/hierarchy6"/>
    <dgm:cxn modelId="{51C8D655-A0ED-5744-A047-D62EDA4DCB72}" type="presOf" srcId="{402132AB-CAA9-8349-825E-B9A54BDF9FA6}" destId="{07AAD09C-79B5-2F41-8E24-78973DB04009}" srcOrd="0" destOrd="0" presId="urn:microsoft.com/office/officeart/2005/8/layout/hierarchy6"/>
    <dgm:cxn modelId="{4A74E756-527C-E84D-84CF-024E0D91C403}" type="presOf" srcId="{03F8816E-7AC7-494F-BA47-99EF41C6F01A}" destId="{1BE80920-72EB-584C-BF36-751332555A82}" srcOrd="0" destOrd="0" presId="urn:microsoft.com/office/officeart/2005/8/layout/hierarchy6"/>
    <dgm:cxn modelId="{B4DF78F5-79A2-EF46-B7DB-751075A32B98}" type="presOf" srcId="{E251640C-AA6A-844D-B32D-9D1D706D7609}" destId="{EE23C6E6-C9B2-AF43-A473-E70A81F645F0}" srcOrd="0" destOrd="0" presId="urn:microsoft.com/office/officeart/2005/8/layout/hierarchy6"/>
    <dgm:cxn modelId="{9CC592AD-A5F0-2342-B3E2-F6F12992CFAF}" srcId="{278CAB43-5F2E-1747-998A-20FA29F7D8AC}" destId="{749EF446-68C3-BA44-8220-9CCEBFF93E5A}" srcOrd="1" destOrd="0" parTransId="{31EA3EA7-C72D-1B4F-B0C0-28B381531600}" sibTransId="{9B65EE79-7E72-C144-B08E-B9F011F39E6C}"/>
    <dgm:cxn modelId="{C540C1E0-AEB3-3341-92AF-54F889AEF7D6}" srcId="{5CEC215C-EFC0-7C42-8948-F3E497514695}" destId="{2092E510-65B1-AC43-AE0B-D38CEC3738B5}" srcOrd="0" destOrd="0" parTransId="{90169F17-F09E-704F-B674-94BC3D6AAF90}" sibTransId="{E8AA2874-B7D7-AD46-94F2-B6F82DAC7840}"/>
    <dgm:cxn modelId="{9033C4E3-FB7F-6146-B481-17FB9E26CAB9}" type="presOf" srcId="{31EA3EA7-C72D-1B4F-B0C0-28B381531600}" destId="{97F5A863-791F-B04F-928B-EA753D2691FE}" srcOrd="0" destOrd="0" presId="urn:microsoft.com/office/officeart/2005/8/layout/hierarchy6"/>
    <dgm:cxn modelId="{911CCBDD-F1FA-C049-9657-970B7C1A1C73}" srcId="{5CEC215C-EFC0-7C42-8948-F3E497514695}" destId="{696EDC93-DC3C-5840-B7B1-DC1D2A6CCF52}" srcOrd="2" destOrd="0" parTransId="{402132AB-CAA9-8349-825E-B9A54BDF9FA6}" sibTransId="{75011A7A-29A7-B841-A60E-10F049018866}"/>
    <dgm:cxn modelId="{A194A1AD-995A-5D4A-9232-77265B5017F2}" type="presOf" srcId="{749EF446-68C3-BA44-8220-9CCEBFF93E5A}" destId="{5496D2D1-7579-1345-B966-1D2091FD3BDD}" srcOrd="0" destOrd="0" presId="urn:microsoft.com/office/officeart/2005/8/layout/hierarchy6"/>
    <dgm:cxn modelId="{BC11CE31-B55D-6142-9298-14E81E9FBC81}" type="presOf" srcId="{83D124C3-7157-F240-9FB8-05CD51A683AD}" destId="{6AD6E586-50D4-804E-81E5-FA1C19E9D5C7}" srcOrd="0" destOrd="0" presId="urn:microsoft.com/office/officeart/2005/8/layout/hierarchy6"/>
    <dgm:cxn modelId="{CEB69074-7536-094D-9DA2-D0303DB9FE5B}" type="presOf" srcId="{278CAB43-5F2E-1747-998A-20FA29F7D8AC}" destId="{B400D8FF-8F3E-B443-9AA3-DFD0C984EB86}" srcOrd="0" destOrd="0" presId="urn:microsoft.com/office/officeart/2005/8/layout/hierarchy6"/>
    <dgm:cxn modelId="{9FADBD9B-5165-DC4F-A48D-C6CEA3B1A252}" srcId="{690B7DC9-4838-344D-98C2-870C4DC43667}" destId="{278CAB43-5F2E-1747-998A-20FA29F7D8AC}" srcOrd="0" destOrd="0" parTransId="{9EAA3FDD-35DC-8343-BBCC-195C4F84053E}" sibTransId="{0D8F1D4F-297B-BD45-B8B1-1FAFD386D389}"/>
    <dgm:cxn modelId="{D70958FE-D919-6444-AC5E-942D90FB9404}" type="presOf" srcId="{2092E510-65B1-AC43-AE0B-D38CEC3738B5}" destId="{57AF14CD-F735-AB48-9D70-0CFEBEAB3A2F}" srcOrd="0" destOrd="0" presId="urn:microsoft.com/office/officeart/2005/8/layout/hierarchy6"/>
    <dgm:cxn modelId="{2F022BAB-91FF-D140-A8E9-3609169D2192}" type="presOf" srcId="{B60AE69D-925B-154C-A9B7-4A3F484B7E2C}" destId="{9BC9EE21-AAEC-7C46-9E95-FCF35806AABF}" srcOrd="0" destOrd="0" presId="urn:microsoft.com/office/officeart/2005/8/layout/hierarchy6"/>
    <dgm:cxn modelId="{717166DA-B346-DF40-A58B-BA1C965A843F}" srcId="{5CEC215C-EFC0-7C42-8948-F3E497514695}" destId="{2FDDD30C-62A7-7F4B-AA14-C348F25DDEF1}" srcOrd="1" destOrd="0" parTransId="{779DB236-59A3-5647-9CEF-CB124597F705}" sibTransId="{AB1AC060-45E9-0841-8DDA-BBD30B14F723}"/>
    <dgm:cxn modelId="{A00E37ED-DEFC-7B41-86BF-ADFC4E0329A0}" type="presOf" srcId="{90169F17-F09E-704F-B674-94BC3D6AAF90}" destId="{CF54180E-0DB0-454C-9D8D-349661825767}" srcOrd="0" destOrd="0" presId="urn:microsoft.com/office/officeart/2005/8/layout/hierarchy6"/>
    <dgm:cxn modelId="{B6DE112A-7EAE-714E-AF89-E6CEFBEC9202}" type="presOf" srcId="{A94E49AC-4E21-6043-BE77-67B5AE281510}" destId="{E390D2ED-48C4-7547-9D83-E7983A390F44}" srcOrd="0" destOrd="0" presId="urn:microsoft.com/office/officeart/2005/8/layout/hierarchy6"/>
    <dgm:cxn modelId="{B71AD8FC-288D-9A40-BD16-B495149F5BAC}" srcId="{749EF446-68C3-BA44-8220-9CCEBFF93E5A}" destId="{A94E49AC-4E21-6043-BE77-67B5AE281510}" srcOrd="1" destOrd="0" parTransId="{E251640C-AA6A-844D-B32D-9D1D706D7609}" sibTransId="{5173DC68-668F-6742-B5AD-1A881E78C727}"/>
    <dgm:cxn modelId="{B1A9AA5C-6E52-1C44-A0A4-AFC9244581B2}" srcId="{749EF446-68C3-BA44-8220-9CCEBFF93E5A}" destId="{83D124C3-7157-F240-9FB8-05CD51A683AD}" srcOrd="0" destOrd="0" parTransId="{03F8816E-7AC7-494F-BA47-99EF41C6F01A}" sibTransId="{CCFDD652-5161-0C4A-840F-C03C0D3C7B09}"/>
    <dgm:cxn modelId="{B4110A16-BB12-DB40-BADA-00C279D1A8FB}" type="presParOf" srcId="{7C3E5898-975D-CE49-B01D-CF3360484CE2}" destId="{650DC364-1DD4-4A4E-AB83-75983815C203}" srcOrd="0" destOrd="0" presId="urn:microsoft.com/office/officeart/2005/8/layout/hierarchy6"/>
    <dgm:cxn modelId="{1D42AB8D-679D-834B-B969-B373B52604FC}" type="presParOf" srcId="{650DC364-1DD4-4A4E-AB83-75983815C203}" destId="{47B2936E-C67F-B047-91A3-548383ED8BF2}" srcOrd="0" destOrd="0" presId="urn:microsoft.com/office/officeart/2005/8/layout/hierarchy6"/>
    <dgm:cxn modelId="{5453AA23-DFA5-1C4C-8C8E-CFF5FB61660D}" type="presParOf" srcId="{47B2936E-C67F-B047-91A3-548383ED8BF2}" destId="{6073131D-D227-5045-80F4-207597DE2BB3}" srcOrd="0" destOrd="0" presId="urn:microsoft.com/office/officeart/2005/8/layout/hierarchy6"/>
    <dgm:cxn modelId="{B4B80499-9733-F04B-A3E7-DF1B82AF2DF8}" type="presParOf" srcId="{6073131D-D227-5045-80F4-207597DE2BB3}" destId="{B400D8FF-8F3E-B443-9AA3-DFD0C984EB86}" srcOrd="0" destOrd="0" presId="urn:microsoft.com/office/officeart/2005/8/layout/hierarchy6"/>
    <dgm:cxn modelId="{28FCC412-B2E4-0C42-9807-8BD15AA939CB}" type="presParOf" srcId="{6073131D-D227-5045-80F4-207597DE2BB3}" destId="{BAB71821-9607-3E46-94FF-30A97002F1D9}" srcOrd="1" destOrd="0" presId="urn:microsoft.com/office/officeart/2005/8/layout/hierarchy6"/>
    <dgm:cxn modelId="{A5D482C4-009D-8C4B-9F50-D5982399C852}" type="presParOf" srcId="{BAB71821-9607-3E46-94FF-30A97002F1D9}" destId="{6B8517EA-8832-3A47-B230-D36C37C887D0}" srcOrd="0" destOrd="0" presId="urn:microsoft.com/office/officeart/2005/8/layout/hierarchy6"/>
    <dgm:cxn modelId="{E465C597-D354-7042-A3C1-AD54DF74724D}" type="presParOf" srcId="{BAB71821-9607-3E46-94FF-30A97002F1D9}" destId="{06165741-AFA0-7447-A53F-62EA2FBB8EF4}" srcOrd="1" destOrd="0" presId="urn:microsoft.com/office/officeart/2005/8/layout/hierarchy6"/>
    <dgm:cxn modelId="{E8867FB5-CA47-E445-BDC3-B093E0579CC7}" type="presParOf" srcId="{06165741-AFA0-7447-A53F-62EA2FBB8EF4}" destId="{CE4E1884-559F-534C-A856-D64E5BE17FB6}" srcOrd="0" destOrd="0" presId="urn:microsoft.com/office/officeart/2005/8/layout/hierarchy6"/>
    <dgm:cxn modelId="{47BD53B2-C978-544F-B45A-CD056E9A957E}" type="presParOf" srcId="{06165741-AFA0-7447-A53F-62EA2FBB8EF4}" destId="{EA35C186-B971-5C4C-A10C-6A47B2E63B51}" srcOrd="1" destOrd="0" presId="urn:microsoft.com/office/officeart/2005/8/layout/hierarchy6"/>
    <dgm:cxn modelId="{11317632-0420-8445-B8E4-02C7B51EB504}" type="presParOf" srcId="{EA35C186-B971-5C4C-A10C-6A47B2E63B51}" destId="{CF54180E-0DB0-454C-9D8D-349661825767}" srcOrd="0" destOrd="0" presId="urn:microsoft.com/office/officeart/2005/8/layout/hierarchy6"/>
    <dgm:cxn modelId="{87802378-B26D-F240-AD90-C165A94318C3}" type="presParOf" srcId="{EA35C186-B971-5C4C-A10C-6A47B2E63B51}" destId="{0A9C92BF-CFA9-024B-A957-3062EB068AE8}" srcOrd="1" destOrd="0" presId="urn:microsoft.com/office/officeart/2005/8/layout/hierarchy6"/>
    <dgm:cxn modelId="{6EE240DA-1AE1-784F-8853-CAA4CFA3E490}" type="presParOf" srcId="{0A9C92BF-CFA9-024B-A957-3062EB068AE8}" destId="{57AF14CD-F735-AB48-9D70-0CFEBEAB3A2F}" srcOrd="0" destOrd="0" presId="urn:microsoft.com/office/officeart/2005/8/layout/hierarchy6"/>
    <dgm:cxn modelId="{98934CB8-F1F9-AB42-A1F4-E572F5BC76A8}" type="presParOf" srcId="{0A9C92BF-CFA9-024B-A957-3062EB068AE8}" destId="{3567F81C-7501-5642-900A-35AFA434B0A9}" srcOrd="1" destOrd="0" presId="urn:microsoft.com/office/officeart/2005/8/layout/hierarchy6"/>
    <dgm:cxn modelId="{288A0E98-68B9-8444-813E-2683BEE04A2A}" type="presParOf" srcId="{EA35C186-B971-5C4C-A10C-6A47B2E63B51}" destId="{C115D20C-9696-D647-9662-4D7E5EE18504}" srcOrd="2" destOrd="0" presId="urn:microsoft.com/office/officeart/2005/8/layout/hierarchy6"/>
    <dgm:cxn modelId="{A0B28059-32DA-AF46-9B64-8BDFB6816AC3}" type="presParOf" srcId="{EA35C186-B971-5C4C-A10C-6A47B2E63B51}" destId="{F9EF443A-53A3-E845-840B-7A9B3EF4B474}" srcOrd="3" destOrd="0" presId="urn:microsoft.com/office/officeart/2005/8/layout/hierarchy6"/>
    <dgm:cxn modelId="{EB87DA05-4FB7-694E-A0DC-F523B927FA7B}" type="presParOf" srcId="{F9EF443A-53A3-E845-840B-7A9B3EF4B474}" destId="{5EF7BFF3-1AAE-8E46-9307-C13FF2655306}" srcOrd="0" destOrd="0" presId="urn:microsoft.com/office/officeart/2005/8/layout/hierarchy6"/>
    <dgm:cxn modelId="{6626640F-E73C-8C4C-B52C-153C370D5FF1}" type="presParOf" srcId="{F9EF443A-53A3-E845-840B-7A9B3EF4B474}" destId="{E0B31998-41A8-3842-8F21-BC227FB34A35}" srcOrd="1" destOrd="0" presId="urn:microsoft.com/office/officeart/2005/8/layout/hierarchy6"/>
    <dgm:cxn modelId="{FC1729A3-0AB1-4243-9ED0-8D227C2E88B1}" type="presParOf" srcId="{EA35C186-B971-5C4C-A10C-6A47B2E63B51}" destId="{07AAD09C-79B5-2F41-8E24-78973DB04009}" srcOrd="4" destOrd="0" presId="urn:microsoft.com/office/officeart/2005/8/layout/hierarchy6"/>
    <dgm:cxn modelId="{583B9912-AD7B-2644-BDF1-D4BA71B5BCE7}" type="presParOf" srcId="{EA35C186-B971-5C4C-A10C-6A47B2E63B51}" destId="{C525C6C7-A97A-2A45-AF07-E0F460A14953}" srcOrd="5" destOrd="0" presId="urn:microsoft.com/office/officeart/2005/8/layout/hierarchy6"/>
    <dgm:cxn modelId="{0CE099F7-558A-3B48-ADF8-861315D8846A}" type="presParOf" srcId="{C525C6C7-A97A-2A45-AF07-E0F460A14953}" destId="{12DC51ED-D22A-2D46-8D3A-31F8B56CF7E5}" srcOrd="0" destOrd="0" presId="urn:microsoft.com/office/officeart/2005/8/layout/hierarchy6"/>
    <dgm:cxn modelId="{ECD0FAE4-913A-1041-945D-B6A62B12D2B1}" type="presParOf" srcId="{C525C6C7-A97A-2A45-AF07-E0F460A14953}" destId="{C564FDA3-0425-E44C-BB1A-459F3D5940E4}" srcOrd="1" destOrd="0" presId="urn:microsoft.com/office/officeart/2005/8/layout/hierarchy6"/>
    <dgm:cxn modelId="{082A5BD0-5401-DF4A-82BD-257247CA211F}" type="presParOf" srcId="{BAB71821-9607-3E46-94FF-30A97002F1D9}" destId="{97F5A863-791F-B04F-928B-EA753D2691FE}" srcOrd="2" destOrd="0" presId="urn:microsoft.com/office/officeart/2005/8/layout/hierarchy6"/>
    <dgm:cxn modelId="{4FF94B3C-CE69-D44A-8E99-BC872446B1A3}" type="presParOf" srcId="{BAB71821-9607-3E46-94FF-30A97002F1D9}" destId="{AD5D8FDF-B740-0147-90AD-226F5E3F31C4}" srcOrd="3" destOrd="0" presId="urn:microsoft.com/office/officeart/2005/8/layout/hierarchy6"/>
    <dgm:cxn modelId="{34CFB1BB-3D67-6247-8190-0CA8493D96F2}" type="presParOf" srcId="{AD5D8FDF-B740-0147-90AD-226F5E3F31C4}" destId="{5496D2D1-7579-1345-B966-1D2091FD3BDD}" srcOrd="0" destOrd="0" presId="urn:microsoft.com/office/officeart/2005/8/layout/hierarchy6"/>
    <dgm:cxn modelId="{8C072CDD-B8CF-624A-B82B-1CCF7DFFFEB0}" type="presParOf" srcId="{AD5D8FDF-B740-0147-90AD-226F5E3F31C4}" destId="{43FB124E-D091-2749-A3AD-F019CFAEB37A}" srcOrd="1" destOrd="0" presId="urn:microsoft.com/office/officeart/2005/8/layout/hierarchy6"/>
    <dgm:cxn modelId="{27C717DB-3317-3D44-8E9B-9CB80C0DE83C}" type="presParOf" srcId="{43FB124E-D091-2749-A3AD-F019CFAEB37A}" destId="{1BE80920-72EB-584C-BF36-751332555A82}" srcOrd="0" destOrd="0" presId="urn:microsoft.com/office/officeart/2005/8/layout/hierarchy6"/>
    <dgm:cxn modelId="{D843BAA5-4069-9F4A-AAD1-B5341BA0739E}" type="presParOf" srcId="{43FB124E-D091-2749-A3AD-F019CFAEB37A}" destId="{F7BE06BA-2858-C84E-AB2C-0BE6678EE310}" srcOrd="1" destOrd="0" presId="urn:microsoft.com/office/officeart/2005/8/layout/hierarchy6"/>
    <dgm:cxn modelId="{F6BC0919-4634-6B4D-B2EA-33E41B6FF79B}" type="presParOf" srcId="{F7BE06BA-2858-C84E-AB2C-0BE6678EE310}" destId="{6AD6E586-50D4-804E-81E5-FA1C19E9D5C7}" srcOrd="0" destOrd="0" presId="urn:microsoft.com/office/officeart/2005/8/layout/hierarchy6"/>
    <dgm:cxn modelId="{9BD90492-B812-484A-AC88-C388944755CC}" type="presParOf" srcId="{F7BE06BA-2858-C84E-AB2C-0BE6678EE310}" destId="{46B7D0A7-1CA4-EC4F-882A-6A2A53CE69DB}" srcOrd="1" destOrd="0" presId="urn:microsoft.com/office/officeart/2005/8/layout/hierarchy6"/>
    <dgm:cxn modelId="{226F6E6D-C1D0-9945-ABF3-270848904BE3}" type="presParOf" srcId="{43FB124E-D091-2749-A3AD-F019CFAEB37A}" destId="{EE23C6E6-C9B2-AF43-A473-E70A81F645F0}" srcOrd="2" destOrd="0" presId="urn:microsoft.com/office/officeart/2005/8/layout/hierarchy6"/>
    <dgm:cxn modelId="{56E03364-BC94-B242-A03C-50191CB29482}" type="presParOf" srcId="{43FB124E-D091-2749-A3AD-F019CFAEB37A}" destId="{29B4DED7-300C-294A-87BB-6D4DD4A68BDE}" srcOrd="3" destOrd="0" presId="urn:microsoft.com/office/officeart/2005/8/layout/hierarchy6"/>
    <dgm:cxn modelId="{6E1715AD-D575-B54A-B7E6-EA9E918D8CC9}" type="presParOf" srcId="{29B4DED7-300C-294A-87BB-6D4DD4A68BDE}" destId="{E390D2ED-48C4-7547-9D83-E7983A390F44}" srcOrd="0" destOrd="0" presId="urn:microsoft.com/office/officeart/2005/8/layout/hierarchy6"/>
    <dgm:cxn modelId="{06A930C0-ECCE-3843-A3D2-C256B51B0B21}" type="presParOf" srcId="{29B4DED7-300C-294A-87BB-6D4DD4A68BDE}" destId="{BDE3FF36-0655-554D-957F-D83629D9AE2B}" srcOrd="1" destOrd="0" presId="urn:microsoft.com/office/officeart/2005/8/layout/hierarchy6"/>
    <dgm:cxn modelId="{7C0A55AF-FF17-1941-AD51-CC2364334ADB}" type="presParOf" srcId="{43FB124E-D091-2749-A3AD-F019CFAEB37A}" destId="{5B33070A-9B67-D84D-AACE-ABA6962C54D2}" srcOrd="4" destOrd="0" presId="urn:microsoft.com/office/officeart/2005/8/layout/hierarchy6"/>
    <dgm:cxn modelId="{980D6025-15C9-914D-A41E-F768AE442A7F}" type="presParOf" srcId="{43FB124E-D091-2749-A3AD-F019CFAEB37A}" destId="{5D35D8D9-FA12-414C-ABCA-B8513E9316F0}" srcOrd="5" destOrd="0" presId="urn:microsoft.com/office/officeart/2005/8/layout/hierarchy6"/>
    <dgm:cxn modelId="{65FE6D0E-7406-194C-BC80-D3333ED2ED2A}" type="presParOf" srcId="{5D35D8D9-FA12-414C-ABCA-B8513E9316F0}" destId="{9BC9EE21-AAEC-7C46-9E95-FCF35806AABF}" srcOrd="0" destOrd="0" presId="urn:microsoft.com/office/officeart/2005/8/layout/hierarchy6"/>
    <dgm:cxn modelId="{4F226DD7-0A9F-EC49-B655-8AA59C4BD419}" type="presParOf" srcId="{5D35D8D9-FA12-414C-ABCA-B8513E9316F0}" destId="{859E82FC-7656-7746-943D-184002EBBF06}" srcOrd="1" destOrd="0" presId="urn:microsoft.com/office/officeart/2005/8/layout/hierarchy6"/>
    <dgm:cxn modelId="{3990D088-E418-9A40-9E9D-BD629B77DAAD}" type="presParOf" srcId="{7C3E5898-975D-CE49-B01D-CF3360484CE2}" destId="{A0B92A89-5E51-F34B-B2EA-38502F65B3E1}"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6D964-3CE5-1345-8402-C9ED4BF3CA38}" type="doc">
      <dgm:prSet loTypeId="urn:microsoft.com/office/officeart/2005/8/layout/venn1" loCatId="relationship" qsTypeId="urn:microsoft.com/office/officeart/2005/8/quickstyle/simple4" qsCatId="simple" csTypeId="urn:microsoft.com/office/officeart/2005/8/colors/colorful5" csCatId="colorful" phldr="1"/>
      <dgm:spPr/>
    </dgm:pt>
    <dgm:pt modelId="{9F119121-DF82-524B-9A24-85A6E2E363BA}">
      <dgm:prSet phldrT="[Text]" custT="1"/>
      <dgm:spPr/>
      <dgm:t>
        <a:bodyPr/>
        <a:lstStyle/>
        <a:p>
          <a:r>
            <a:rPr lang="zh-CN" altLang="en-US" sz="3600" b="0" i="0" dirty="0" smtClean="0">
              <a:solidFill>
                <a:schemeClr val="bg1"/>
              </a:solidFill>
              <a:latin typeface="Microsoft YaHei" charset="-122"/>
              <a:ea typeface="Microsoft YaHei" charset="-122"/>
              <a:cs typeface="Microsoft YaHei" charset="-122"/>
            </a:rPr>
            <a:t>用户的自身偏好</a:t>
          </a:r>
          <a:endParaRPr lang="en-US" sz="3600" b="0" i="0" dirty="0">
            <a:solidFill>
              <a:schemeClr val="bg1"/>
            </a:solidFill>
            <a:latin typeface="Microsoft YaHei" charset="-122"/>
            <a:ea typeface="Microsoft YaHei" charset="-122"/>
            <a:cs typeface="Microsoft YaHei" charset="-122"/>
          </a:endParaRPr>
        </a:p>
      </dgm:t>
    </dgm:pt>
    <dgm:pt modelId="{9F5FC914-B3F1-0D45-BD79-61EAC2976798}" type="parTrans" cxnId="{556360EB-F757-394D-9428-BF46CA267261}">
      <dgm:prSet/>
      <dgm:spPr/>
      <dgm:t>
        <a:bodyPr/>
        <a:lstStyle/>
        <a:p>
          <a:endParaRPr lang="en-US" sz="3600"/>
        </a:p>
      </dgm:t>
    </dgm:pt>
    <dgm:pt modelId="{58451ED4-E884-7940-85B8-ED7BE17A226A}" type="sibTrans" cxnId="{556360EB-F757-394D-9428-BF46CA267261}">
      <dgm:prSet/>
      <dgm:spPr/>
      <dgm:t>
        <a:bodyPr/>
        <a:lstStyle/>
        <a:p>
          <a:endParaRPr lang="en-US" sz="3600"/>
        </a:p>
      </dgm:t>
    </dgm:pt>
    <dgm:pt modelId="{21BC00B0-FBA0-9E4E-A43B-F2FE1CA49FFD}">
      <dgm:prSet phldrT="[Text]" custT="1"/>
      <dgm:spPr/>
      <dgm:t>
        <a:bodyPr/>
        <a:lstStyle/>
        <a:p>
          <a:r>
            <a:rPr lang="zh-CN" altLang="en-US" sz="3600" b="0" i="0" dirty="0" smtClean="0">
              <a:solidFill>
                <a:schemeClr val="bg1"/>
              </a:solidFill>
              <a:latin typeface="Microsoft YaHei" charset="-122"/>
              <a:ea typeface="Microsoft YaHei" charset="-122"/>
              <a:cs typeface="Microsoft YaHei" charset="-122"/>
            </a:rPr>
            <a:t>计算出的潜在偏好</a:t>
          </a:r>
          <a:endParaRPr lang="en-US" sz="3600" b="0" i="0" dirty="0">
            <a:solidFill>
              <a:schemeClr val="bg1"/>
            </a:solidFill>
            <a:latin typeface="Microsoft YaHei" charset="-122"/>
            <a:ea typeface="Microsoft YaHei" charset="-122"/>
            <a:cs typeface="Microsoft YaHei" charset="-122"/>
          </a:endParaRPr>
        </a:p>
      </dgm:t>
    </dgm:pt>
    <dgm:pt modelId="{9C767755-84E5-7E48-8872-B074CB3BD57A}" type="parTrans" cxnId="{AF5B4182-25E4-E44A-86B6-73AA4AEEA402}">
      <dgm:prSet/>
      <dgm:spPr/>
      <dgm:t>
        <a:bodyPr/>
        <a:lstStyle/>
        <a:p>
          <a:endParaRPr lang="en-US" sz="3600"/>
        </a:p>
      </dgm:t>
    </dgm:pt>
    <dgm:pt modelId="{5F24153B-0C99-AD45-8BC9-14EA26401706}" type="sibTrans" cxnId="{AF5B4182-25E4-E44A-86B6-73AA4AEEA402}">
      <dgm:prSet/>
      <dgm:spPr/>
      <dgm:t>
        <a:bodyPr/>
        <a:lstStyle/>
        <a:p>
          <a:endParaRPr lang="en-US" sz="3600"/>
        </a:p>
      </dgm:t>
    </dgm:pt>
    <dgm:pt modelId="{66284093-2310-1D44-A530-DC668C2131DB}" type="pres">
      <dgm:prSet presAssocID="{5956D964-3CE5-1345-8402-C9ED4BF3CA38}" presName="compositeShape" presStyleCnt="0">
        <dgm:presLayoutVars>
          <dgm:chMax val="7"/>
          <dgm:dir/>
          <dgm:resizeHandles val="exact"/>
        </dgm:presLayoutVars>
      </dgm:prSet>
      <dgm:spPr/>
    </dgm:pt>
    <dgm:pt modelId="{F3A3EDE6-89FE-3A46-96DC-17403E50B62F}" type="pres">
      <dgm:prSet presAssocID="{9F119121-DF82-524B-9A24-85A6E2E363BA}" presName="circ1" presStyleLbl="vennNode1" presStyleIdx="0" presStyleCnt="2"/>
      <dgm:spPr/>
      <dgm:t>
        <a:bodyPr/>
        <a:lstStyle/>
        <a:p>
          <a:endParaRPr lang="en-US"/>
        </a:p>
      </dgm:t>
    </dgm:pt>
    <dgm:pt modelId="{188A5DCB-9E2A-CA4B-BB18-4FBE622B7795}" type="pres">
      <dgm:prSet presAssocID="{9F119121-DF82-524B-9A24-85A6E2E363BA}" presName="circ1Tx" presStyleLbl="revTx" presStyleIdx="0" presStyleCnt="0">
        <dgm:presLayoutVars>
          <dgm:chMax val="0"/>
          <dgm:chPref val="0"/>
          <dgm:bulletEnabled val="1"/>
        </dgm:presLayoutVars>
      </dgm:prSet>
      <dgm:spPr/>
      <dgm:t>
        <a:bodyPr/>
        <a:lstStyle/>
        <a:p>
          <a:endParaRPr lang="en-US"/>
        </a:p>
      </dgm:t>
    </dgm:pt>
    <dgm:pt modelId="{F0BF676F-8D7C-8045-B281-632D19FB2D2A}" type="pres">
      <dgm:prSet presAssocID="{21BC00B0-FBA0-9E4E-A43B-F2FE1CA49FFD}" presName="circ2" presStyleLbl="vennNode1" presStyleIdx="1" presStyleCnt="2"/>
      <dgm:spPr/>
      <dgm:t>
        <a:bodyPr/>
        <a:lstStyle/>
        <a:p>
          <a:endParaRPr lang="en-US"/>
        </a:p>
      </dgm:t>
    </dgm:pt>
    <dgm:pt modelId="{0ABEC0FF-1352-2B4F-B984-CF2919D62BFE}" type="pres">
      <dgm:prSet presAssocID="{21BC00B0-FBA0-9E4E-A43B-F2FE1CA49FFD}" presName="circ2Tx" presStyleLbl="revTx" presStyleIdx="0" presStyleCnt="0">
        <dgm:presLayoutVars>
          <dgm:chMax val="0"/>
          <dgm:chPref val="0"/>
          <dgm:bulletEnabled val="1"/>
        </dgm:presLayoutVars>
      </dgm:prSet>
      <dgm:spPr/>
      <dgm:t>
        <a:bodyPr/>
        <a:lstStyle/>
        <a:p>
          <a:endParaRPr lang="en-US"/>
        </a:p>
      </dgm:t>
    </dgm:pt>
  </dgm:ptLst>
  <dgm:cxnLst>
    <dgm:cxn modelId="{9CED61B3-74CD-D14E-A46E-6B0AF9FA3A5C}" type="presOf" srcId="{5956D964-3CE5-1345-8402-C9ED4BF3CA38}" destId="{66284093-2310-1D44-A530-DC668C2131DB}" srcOrd="0" destOrd="0" presId="urn:microsoft.com/office/officeart/2005/8/layout/venn1"/>
    <dgm:cxn modelId="{49F29BE7-B6C0-9449-9A39-F44B23BEB7CC}" type="presOf" srcId="{21BC00B0-FBA0-9E4E-A43B-F2FE1CA49FFD}" destId="{0ABEC0FF-1352-2B4F-B984-CF2919D62BFE}" srcOrd="1" destOrd="0" presId="urn:microsoft.com/office/officeart/2005/8/layout/venn1"/>
    <dgm:cxn modelId="{D395C728-B58A-BD4E-8834-F1B864B00B44}" type="presOf" srcId="{9F119121-DF82-524B-9A24-85A6E2E363BA}" destId="{188A5DCB-9E2A-CA4B-BB18-4FBE622B7795}" srcOrd="1" destOrd="0" presId="urn:microsoft.com/office/officeart/2005/8/layout/venn1"/>
    <dgm:cxn modelId="{71FA7E53-4F72-1247-BC13-6CDC86A36019}" type="presOf" srcId="{9F119121-DF82-524B-9A24-85A6E2E363BA}" destId="{F3A3EDE6-89FE-3A46-96DC-17403E50B62F}" srcOrd="0" destOrd="0" presId="urn:microsoft.com/office/officeart/2005/8/layout/venn1"/>
    <dgm:cxn modelId="{AF5B4182-25E4-E44A-86B6-73AA4AEEA402}" srcId="{5956D964-3CE5-1345-8402-C9ED4BF3CA38}" destId="{21BC00B0-FBA0-9E4E-A43B-F2FE1CA49FFD}" srcOrd="1" destOrd="0" parTransId="{9C767755-84E5-7E48-8872-B074CB3BD57A}" sibTransId="{5F24153B-0C99-AD45-8BC9-14EA26401706}"/>
    <dgm:cxn modelId="{556360EB-F757-394D-9428-BF46CA267261}" srcId="{5956D964-3CE5-1345-8402-C9ED4BF3CA38}" destId="{9F119121-DF82-524B-9A24-85A6E2E363BA}" srcOrd="0" destOrd="0" parTransId="{9F5FC914-B3F1-0D45-BD79-61EAC2976798}" sibTransId="{58451ED4-E884-7940-85B8-ED7BE17A226A}"/>
    <dgm:cxn modelId="{71AB12CF-631E-E941-914D-9CDF9F59D406}" type="presOf" srcId="{21BC00B0-FBA0-9E4E-A43B-F2FE1CA49FFD}" destId="{F0BF676F-8D7C-8045-B281-632D19FB2D2A}" srcOrd="0" destOrd="0" presId="urn:microsoft.com/office/officeart/2005/8/layout/venn1"/>
    <dgm:cxn modelId="{10515A07-1326-924D-ABC5-870470125EAC}" type="presParOf" srcId="{66284093-2310-1D44-A530-DC668C2131DB}" destId="{F3A3EDE6-89FE-3A46-96DC-17403E50B62F}" srcOrd="0" destOrd="0" presId="urn:microsoft.com/office/officeart/2005/8/layout/venn1"/>
    <dgm:cxn modelId="{9694C9C5-2A53-0147-92CC-C38ED2B84D1A}" type="presParOf" srcId="{66284093-2310-1D44-A530-DC668C2131DB}" destId="{188A5DCB-9E2A-CA4B-BB18-4FBE622B7795}" srcOrd="1" destOrd="0" presId="urn:microsoft.com/office/officeart/2005/8/layout/venn1"/>
    <dgm:cxn modelId="{CBB2B0D1-BCF8-944A-9129-FE53FD2EDE23}" type="presParOf" srcId="{66284093-2310-1D44-A530-DC668C2131DB}" destId="{F0BF676F-8D7C-8045-B281-632D19FB2D2A}" srcOrd="2" destOrd="0" presId="urn:microsoft.com/office/officeart/2005/8/layout/venn1"/>
    <dgm:cxn modelId="{FEA99EA7-D458-044F-9743-02D68D6D5EEF}" type="presParOf" srcId="{66284093-2310-1D44-A530-DC668C2131DB}" destId="{0ABEC0FF-1352-2B4F-B984-CF2919D62BFE}"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A55A77-507E-924D-AB66-87151D3FB67D}"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F0CEE5C1-5220-2B47-801A-8C3F86C309EE}">
      <dgm:prSet phldrT="[Text]" custT="1"/>
      <dgm:spPr/>
      <dgm:t>
        <a:bodyPr/>
        <a:lstStyle/>
        <a:p>
          <a:r>
            <a:rPr lang="zh-CN" altLang="en-US" sz="1400" b="0" i="0" dirty="0" smtClean="0">
              <a:latin typeface="Microsoft YaHei" charset="-122"/>
              <a:ea typeface="Microsoft YaHei" charset="-122"/>
              <a:cs typeface="Microsoft YaHei" charset="-122"/>
            </a:rPr>
            <a:t>音乐系统</a:t>
          </a:r>
          <a:endParaRPr lang="en-US" sz="1400" b="0" i="0" dirty="0">
            <a:latin typeface="Microsoft YaHei" charset="-122"/>
            <a:ea typeface="Microsoft YaHei" charset="-122"/>
            <a:cs typeface="Microsoft YaHei" charset="-122"/>
          </a:endParaRPr>
        </a:p>
      </dgm:t>
    </dgm:pt>
    <dgm:pt modelId="{425F9EC8-F3B3-BA42-A989-30D4F0D6C013}" type="parTrans" cxnId="{8FE78318-A9E8-AF45-8B75-08D5BEAD1715}">
      <dgm:prSet/>
      <dgm:spPr/>
      <dgm:t>
        <a:bodyPr/>
        <a:lstStyle/>
        <a:p>
          <a:endParaRPr lang="en-US" sz="1200"/>
        </a:p>
      </dgm:t>
    </dgm:pt>
    <dgm:pt modelId="{A9842709-EE0E-384C-94BC-532A77FF921A}" type="sibTrans" cxnId="{8FE78318-A9E8-AF45-8B75-08D5BEAD1715}">
      <dgm:prSet/>
      <dgm:spPr/>
      <dgm:t>
        <a:bodyPr/>
        <a:lstStyle/>
        <a:p>
          <a:endParaRPr lang="en-US" sz="1200"/>
        </a:p>
      </dgm:t>
    </dgm:pt>
    <dgm:pt modelId="{28763662-F11C-5E44-8F75-8844C681E5DC}">
      <dgm:prSet phldrT="[Text]" custT="1"/>
      <dgm:spPr/>
      <dgm:t>
        <a:bodyPr/>
        <a:lstStyle/>
        <a:p>
          <a:r>
            <a:rPr lang="zh-CN" altLang="en-US" sz="1400" b="0" i="0" dirty="0" smtClean="0">
              <a:latin typeface="Microsoft YaHei" charset="-122"/>
              <a:ea typeface="Microsoft YaHei" charset="-122"/>
              <a:cs typeface="Microsoft YaHei" charset="-122"/>
            </a:rPr>
            <a:t>表示层</a:t>
          </a:r>
          <a:endParaRPr lang="en-US" sz="1400" b="0" i="0" dirty="0">
            <a:latin typeface="Microsoft YaHei" charset="-122"/>
            <a:ea typeface="Microsoft YaHei" charset="-122"/>
            <a:cs typeface="Microsoft YaHei" charset="-122"/>
          </a:endParaRPr>
        </a:p>
      </dgm:t>
    </dgm:pt>
    <dgm:pt modelId="{C523AA68-03B9-D54A-AD86-B2DBF08E2480}" type="parTrans" cxnId="{E3612FD7-4D1D-FC4E-9993-D00024A5C2C7}">
      <dgm:prSet/>
      <dgm:spPr/>
      <dgm:t>
        <a:bodyPr/>
        <a:lstStyle/>
        <a:p>
          <a:endParaRPr lang="en-US" sz="1200"/>
        </a:p>
      </dgm:t>
    </dgm:pt>
    <dgm:pt modelId="{287D628F-6E9B-FA45-B97B-58C144580434}" type="sibTrans" cxnId="{E3612FD7-4D1D-FC4E-9993-D00024A5C2C7}">
      <dgm:prSet/>
      <dgm:spPr/>
      <dgm:t>
        <a:bodyPr/>
        <a:lstStyle/>
        <a:p>
          <a:endParaRPr lang="en-US" sz="1200"/>
        </a:p>
      </dgm:t>
    </dgm:pt>
    <dgm:pt modelId="{84F1BA1C-14DA-9543-A896-44A2EE30AFCB}">
      <dgm:prSet phldrT="[Text]" custT="1"/>
      <dgm:spPr/>
      <dgm:t>
        <a:bodyPr/>
        <a:lstStyle/>
        <a:p>
          <a:r>
            <a:rPr lang="zh-CN" altLang="en-US" sz="1400" b="0" i="0" dirty="0" smtClean="0">
              <a:latin typeface="Microsoft YaHei" charset="-122"/>
              <a:ea typeface="Microsoft YaHei" charset="-122"/>
              <a:cs typeface="Microsoft YaHei" charset="-122"/>
            </a:rPr>
            <a:t>用户</a:t>
          </a:r>
          <a:endParaRPr lang="en-US" sz="1400" b="0" i="0" dirty="0">
            <a:latin typeface="Microsoft YaHei" charset="-122"/>
            <a:ea typeface="Microsoft YaHei" charset="-122"/>
            <a:cs typeface="Microsoft YaHei" charset="-122"/>
          </a:endParaRPr>
        </a:p>
      </dgm:t>
    </dgm:pt>
    <dgm:pt modelId="{C49F31E4-E7DF-7549-B414-F1E9FD274A11}" type="parTrans" cxnId="{83726CA9-FB65-6B4F-B1C7-B44F7F3924CD}">
      <dgm:prSet/>
      <dgm:spPr/>
      <dgm:t>
        <a:bodyPr/>
        <a:lstStyle/>
        <a:p>
          <a:endParaRPr lang="en-US" sz="1200"/>
        </a:p>
      </dgm:t>
    </dgm:pt>
    <dgm:pt modelId="{C790D8E6-7F16-6144-8AD5-458387C360F3}" type="sibTrans" cxnId="{83726CA9-FB65-6B4F-B1C7-B44F7F3924CD}">
      <dgm:prSet/>
      <dgm:spPr/>
      <dgm:t>
        <a:bodyPr/>
        <a:lstStyle/>
        <a:p>
          <a:endParaRPr lang="en-US" sz="1200"/>
        </a:p>
      </dgm:t>
    </dgm:pt>
    <dgm:pt modelId="{9F17F6F2-18C1-8341-9ADB-0BAB0CBECF40}">
      <dgm:prSet phldrT="[Text]" custT="1"/>
      <dgm:spPr/>
      <dgm:t>
        <a:bodyPr/>
        <a:lstStyle/>
        <a:p>
          <a:r>
            <a:rPr lang="zh-CN" altLang="en-US" sz="1400" b="0" i="0" dirty="0" smtClean="0">
              <a:latin typeface="Microsoft YaHei" charset="-122"/>
              <a:ea typeface="Microsoft YaHei" charset="-122"/>
              <a:cs typeface="Microsoft YaHei" charset="-122"/>
            </a:rPr>
            <a:t>逻辑层</a:t>
          </a:r>
          <a:endParaRPr lang="en-US" sz="1400" b="0" i="0" dirty="0">
            <a:latin typeface="Microsoft YaHei" charset="-122"/>
            <a:ea typeface="Microsoft YaHei" charset="-122"/>
            <a:cs typeface="Microsoft YaHei" charset="-122"/>
          </a:endParaRPr>
        </a:p>
      </dgm:t>
    </dgm:pt>
    <dgm:pt modelId="{3E9E2CFE-E3F8-0E49-8F0D-3DDCA70A1F42}" type="parTrans" cxnId="{7E8DE68D-2AB0-4849-8B7B-882DD8BAA072}">
      <dgm:prSet/>
      <dgm:spPr/>
      <dgm:t>
        <a:bodyPr/>
        <a:lstStyle/>
        <a:p>
          <a:endParaRPr lang="en-US" sz="1200"/>
        </a:p>
      </dgm:t>
    </dgm:pt>
    <dgm:pt modelId="{6FE5C54B-377C-3E43-AC9E-C7221EA05B46}" type="sibTrans" cxnId="{7E8DE68D-2AB0-4849-8B7B-882DD8BAA072}">
      <dgm:prSet/>
      <dgm:spPr/>
      <dgm:t>
        <a:bodyPr/>
        <a:lstStyle/>
        <a:p>
          <a:endParaRPr lang="en-US" sz="1200"/>
        </a:p>
      </dgm:t>
    </dgm:pt>
    <dgm:pt modelId="{CA675A83-6245-FB4D-BB96-2F91C05E42D2}">
      <dgm:prSet phldrT="[Text]" custT="1"/>
      <dgm:spPr/>
      <dgm:t>
        <a:bodyPr/>
        <a:lstStyle/>
        <a:p>
          <a:r>
            <a:rPr lang="zh-CN" altLang="en-US" sz="1400" b="0" i="0" dirty="0" smtClean="0">
              <a:latin typeface="Microsoft YaHei" charset="-122"/>
              <a:ea typeface="Microsoft YaHei" charset="-122"/>
              <a:cs typeface="Microsoft YaHei" charset="-122"/>
            </a:rPr>
            <a:t>音乐管理</a:t>
          </a:r>
          <a:endParaRPr lang="en-US" sz="1400" b="0" i="0" dirty="0">
            <a:latin typeface="Microsoft YaHei" charset="-122"/>
            <a:ea typeface="Microsoft YaHei" charset="-122"/>
            <a:cs typeface="Microsoft YaHei" charset="-122"/>
          </a:endParaRPr>
        </a:p>
      </dgm:t>
    </dgm:pt>
    <dgm:pt modelId="{E5E3A283-B8A6-754B-B401-E1D44DCC6726}" type="parTrans" cxnId="{5C4C257C-EA0F-5342-B0C1-C333D0533F92}">
      <dgm:prSet/>
      <dgm:spPr/>
      <dgm:t>
        <a:bodyPr/>
        <a:lstStyle/>
        <a:p>
          <a:endParaRPr lang="en-US" sz="1200"/>
        </a:p>
      </dgm:t>
    </dgm:pt>
    <dgm:pt modelId="{5D68D4E8-CAC6-0E4E-9AF9-0A9860ACB3CF}" type="sibTrans" cxnId="{5C4C257C-EA0F-5342-B0C1-C333D0533F92}">
      <dgm:prSet/>
      <dgm:spPr/>
      <dgm:t>
        <a:bodyPr/>
        <a:lstStyle/>
        <a:p>
          <a:endParaRPr lang="en-US" sz="1200"/>
        </a:p>
      </dgm:t>
    </dgm:pt>
    <dgm:pt modelId="{D2F9F993-FF6E-2C45-B6F9-81E6D29A0C08}">
      <dgm:prSet phldrT="[Text]" custT="1"/>
      <dgm:spPr/>
      <dgm:t>
        <a:bodyPr/>
        <a:lstStyle/>
        <a:p>
          <a:r>
            <a:rPr lang="zh-CN" altLang="en-US" sz="1400" b="0" i="0" dirty="0" smtClean="0">
              <a:latin typeface="Microsoft YaHei" charset="-122"/>
              <a:ea typeface="Microsoft YaHei" charset="-122"/>
              <a:cs typeface="Microsoft YaHei" charset="-122"/>
            </a:rPr>
            <a:t>数据层</a:t>
          </a:r>
          <a:endParaRPr lang="en-US" sz="1400" b="0" i="0" dirty="0">
            <a:latin typeface="Microsoft YaHei" charset="-122"/>
            <a:ea typeface="Microsoft YaHei" charset="-122"/>
            <a:cs typeface="Microsoft YaHei" charset="-122"/>
          </a:endParaRPr>
        </a:p>
      </dgm:t>
    </dgm:pt>
    <dgm:pt modelId="{4D904EFB-1620-1248-82B7-326115F9C777}" type="parTrans" cxnId="{5FE125A1-19C8-4A4F-BFF9-851830B58647}">
      <dgm:prSet/>
      <dgm:spPr/>
      <dgm:t>
        <a:bodyPr/>
        <a:lstStyle/>
        <a:p>
          <a:endParaRPr lang="en-US" sz="1200"/>
        </a:p>
      </dgm:t>
    </dgm:pt>
    <dgm:pt modelId="{7E05EC54-47BE-FD4E-8EE6-2799A9AB30C0}" type="sibTrans" cxnId="{5FE125A1-19C8-4A4F-BFF9-851830B58647}">
      <dgm:prSet/>
      <dgm:spPr/>
      <dgm:t>
        <a:bodyPr/>
        <a:lstStyle/>
        <a:p>
          <a:endParaRPr lang="en-US" sz="1200"/>
        </a:p>
      </dgm:t>
    </dgm:pt>
    <dgm:pt modelId="{A4BB9E8A-DAAE-AD4D-BA41-568C246F9745}">
      <dgm:prSet phldrT="[Text]" custT="1"/>
      <dgm:spPr/>
      <dgm:t>
        <a:bodyPr/>
        <a:lstStyle/>
        <a:p>
          <a:r>
            <a:rPr lang="zh-CN" altLang="en-US" sz="1400" b="0" i="0" dirty="0" smtClean="0">
              <a:latin typeface="Microsoft YaHei" charset="-122"/>
              <a:ea typeface="Microsoft YaHei" charset="-122"/>
              <a:cs typeface="Microsoft YaHei" charset="-122"/>
            </a:rPr>
            <a:t>管理员</a:t>
          </a:r>
          <a:endParaRPr lang="en-US" sz="1400" b="0" i="0" dirty="0">
            <a:latin typeface="Microsoft YaHei" charset="-122"/>
            <a:ea typeface="Microsoft YaHei" charset="-122"/>
            <a:cs typeface="Microsoft YaHei" charset="-122"/>
          </a:endParaRPr>
        </a:p>
      </dgm:t>
    </dgm:pt>
    <dgm:pt modelId="{7C3EA746-3A00-3949-90BD-215D94D7BB70}" type="parTrans" cxnId="{F241C9BE-2F2D-6C4B-8721-64274E4B4FAC}">
      <dgm:prSet/>
      <dgm:spPr/>
      <dgm:t>
        <a:bodyPr/>
        <a:lstStyle/>
        <a:p>
          <a:endParaRPr lang="en-US" sz="1200"/>
        </a:p>
      </dgm:t>
    </dgm:pt>
    <dgm:pt modelId="{124B026D-D888-A64B-BB81-27EB1F89253A}" type="sibTrans" cxnId="{F241C9BE-2F2D-6C4B-8721-64274E4B4FAC}">
      <dgm:prSet/>
      <dgm:spPr/>
      <dgm:t>
        <a:bodyPr/>
        <a:lstStyle/>
        <a:p>
          <a:endParaRPr lang="en-US" sz="1200"/>
        </a:p>
      </dgm:t>
    </dgm:pt>
    <dgm:pt modelId="{5D403254-7E1C-9944-9FEC-A0BAAC5E05FD}">
      <dgm:prSet phldrT="[Text]" custT="1"/>
      <dgm:spPr/>
      <dgm:t>
        <a:bodyPr vert="wordArtVert"/>
        <a:lstStyle/>
        <a:p>
          <a:r>
            <a:rPr lang="zh-CN" altLang="en-US" sz="1400" b="0" i="0" dirty="0" smtClean="0">
              <a:latin typeface="Microsoft YaHei" charset="-122"/>
              <a:ea typeface="Microsoft YaHei" charset="-122"/>
              <a:cs typeface="Microsoft YaHei" charset="-122"/>
            </a:rPr>
            <a:t>修改个人信息</a:t>
          </a:r>
          <a:endParaRPr lang="en-US" sz="1400" b="0" i="0" dirty="0">
            <a:latin typeface="Microsoft YaHei" charset="-122"/>
            <a:ea typeface="Microsoft YaHei" charset="-122"/>
            <a:cs typeface="Microsoft YaHei" charset="-122"/>
          </a:endParaRPr>
        </a:p>
      </dgm:t>
    </dgm:pt>
    <dgm:pt modelId="{625D226D-480E-9140-AD4F-883FEB5F91E1}" type="parTrans" cxnId="{569B2A9E-4091-FD4B-899B-84AD8C18B519}">
      <dgm:prSet/>
      <dgm:spPr/>
      <dgm:t>
        <a:bodyPr/>
        <a:lstStyle/>
        <a:p>
          <a:endParaRPr lang="en-US" sz="1200"/>
        </a:p>
      </dgm:t>
    </dgm:pt>
    <dgm:pt modelId="{36BE09B6-87A0-3E49-86C8-276B62AE9F68}" type="sibTrans" cxnId="{569B2A9E-4091-FD4B-899B-84AD8C18B519}">
      <dgm:prSet/>
      <dgm:spPr/>
      <dgm:t>
        <a:bodyPr/>
        <a:lstStyle/>
        <a:p>
          <a:endParaRPr lang="en-US" sz="1200"/>
        </a:p>
      </dgm:t>
    </dgm:pt>
    <dgm:pt modelId="{8A7D53CA-131F-5042-92ED-35CAFCB3F1F0}">
      <dgm:prSet phldrT="[Text]" custT="1"/>
      <dgm:spPr/>
      <dgm:t>
        <a:bodyPr vert="wordArtVert"/>
        <a:lstStyle/>
        <a:p>
          <a:r>
            <a:rPr lang="zh-CN" altLang="en-US" sz="1400" b="0" i="0" dirty="0" smtClean="0">
              <a:latin typeface="Microsoft YaHei" charset="-122"/>
              <a:ea typeface="Microsoft YaHei" charset="-122"/>
              <a:cs typeface="Microsoft YaHei" charset="-122"/>
            </a:rPr>
            <a:t>个性推荐</a:t>
          </a:r>
          <a:endParaRPr lang="en-US" sz="1400" b="0" i="0" dirty="0">
            <a:latin typeface="Microsoft YaHei" charset="-122"/>
            <a:ea typeface="Microsoft YaHei" charset="-122"/>
            <a:cs typeface="Microsoft YaHei" charset="-122"/>
          </a:endParaRPr>
        </a:p>
      </dgm:t>
    </dgm:pt>
    <dgm:pt modelId="{2B4CBB98-49FC-AB43-B2EF-49D7A3CB6E73}" type="parTrans" cxnId="{A9F1F456-F987-7641-972A-F121D8FB2B46}">
      <dgm:prSet/>
      <dgm:spPr/>
      <dgm:t>
        <a:bodyPr/>
        <a:lstStyle/>
        <a:p>
          <a:endParaRPr lang="en-US" sz="1200"/>
        </a:p>
      </dgm:t>
    </dgm:pt>
    <dgm:pt modelId="{E5429701-D6D4-4849-9387-DBF2A088BAC4}" type="sibTrans" cxnId="{A9F1F456-F987-7641-972A-F121D8FB2B46}">
      <dgm:prSet/>
      <dgm:spPr/>
      <dgm:t>
        <a:bodyPr/>
        <a:lstStyle/>
        <a:p>
          <a:endParaRPr lang="en-US" sz="1200"/>
        </a:p>
      </dgm:t>
    </dgm:pt>
    <dgm:pt modelId="{411EA63F-6110-9D41-947F-164D0291CD41}">
      <dgm:prSet phldrT="[Text]" custT="1"/>
      <dgm:spPr/>
      <dgm:t>
        <a:bodyPr vert="wordArtVert"/>
        <a:lstStyle/>
        <a:p>
          <a:r>
            <a:rPr lang="zh-CN" altLang="en-US" sz="1400" b="0" i="0" dirty="0" smtClean="0">
              <a:latin typeface="Microsoft YaHei" charset="-122"/>
              <a:ea typeface="Microsoft YaHei" charset="-122"/>
              <a:cs typeface="Microsoft YaHei" charset="-122"/>
            </a:rPr>
            <a:t>登陆</a:t>
          </a:r>
          <a:endParaRPr lang="en-US" sz="1400" b="0" i="0" dirty="0">
            <a:latin typeface="Microsoft YaHei" charset="-122"/>
            <a:ea typeface="Microsoft YaHei" charset="-122"/>
            <a:cs typeface="Microsoft YaHei" charset="-122"/>
          </a:endParaRPr>
        </a:p>
      </dgm:t>
    </dgm:pt>
    <dgm:pt modelId="{8259A284-6291-C447-BAC4-AE1FE4738F43}" type="parTrans" cxnId="{E3CE35E8-5CC7-5249-AD2C-357A2EFECF04}">
      <dgm:prSet/>
      <dgm:spPr/>
      <dgm:t>
        <a:bodyPr/>
        <a:lstStyle/>
        <a:p>
          <a:endParaRPr lang="en-US" sz="1200"/>
        </a:p>
      </dgm:t>
    </dgm:pt>
    <dgm:pt modelId="{B453AE9F-21A5-B547-A44C-1A19705AD31F}" type="sibTrans" cxnId="{E3CE35E8-5CC7-5249-AD2C-357A2EFECF04}">
      <dgm:prSet/>
      <dgm:spPr/>
      <dgm:t>
        <a:bodyPr/>
        <a:lstStyle/>
        <a:p>
          <a:endParaRPr lang="en-US" sz="1200"/>
        </a:p>
      </dgm:t>
    </dgm:pt>
    <dgm:pt modelId="{8DBB2379-87C7-6F42-8D79-31A21EAC0277}">
      <dgm:prSet phldrT="[Text]" custT="1"/>
      <dgm:spPr/>
      <dgm:t>
        <a:bodyPr vert="wordArtVert"/>
        <a:lstStyle/>
        <a:p>
          <a:r>
            <a:rPr lang="zh-CN" altLang="en-US" sz="1400" b="0" i="0" dirty="0" smtClean="0">
              <a:latin typeface="Microsoft YaHei" charset="-122"/>
              <a:ea typeface="Microsoft YaHei" charset="-122"/>
              <a:cs typeface="Microsoft YaHei" charset="-122"/>
            </a:rPr>
            <a:t>登陆</a:t>
          </a:r>
          <a:endParaRPr lang="en-US" sz="1400" b="0" i="0" dirty="0">
            <a:latin typeface="Microsoft YaHei" charset="-122"/>
            <a:ea typeface="Microsoft YaHei" charset="-122"/>
            <a:cs typeface="Microsoft YaHei" charset="-122"/>
          </a:endParaRPr>
        </a:p>
      </dgm:t>
    </dgm:pt>
    <dgm:pt modelId="{6ED6542B-6361-EC4B-A4CF-E665BF96B3C9}" type="parTrans" cxnId="{2D02E07C-E3D6-5F4C-8A76-243857B16ACC}">
      <dgm:prSet/>
      <dgm:spPr/>
      <dgm:t>
        <a:bodyPr/>
        <a:lstStyle/>
        <a:p>
          <a:endParaRPr lang="en-US" sz="1200"/>
        </a:p>
      </dgm:t>
    </dgm:pt>
    <dgm:pt modelId="{0C5CCEEB-5B60-A04B-A8D4-2BFF18A5B881}" type="sibTrans" cxnId="{2D02E07C-E3D6-5F4C-8A76-243857B16ACC}">
      <dgm:prSet/>
      <dgm:spPr/>
      <dgm:t>
        <a:bodyPr/>
        <a:lstStyle/>
        <a:p>
          <a:endParaRPr lang="en-US" sz="1200"/>
        </a:p>
      </dgm:t>
    </dgm:pt>
    <dgm:pt modelId="{E44A7CE7-DDEA-5945-BF28-42BD9579A9A4}">
      <dgm:prSet phldrT="[Text]" custT="1"/>
      <dgm:spPr/>
      <dgm:t>
        <a:bodyPr vert="wordArtVert"/>
        <a:lstStyle/>
        <a:p>
          <a:r>
            <a:rPr lang="zh-CN" altLang="en-US" sz="1400" b="0" i="0" dirty="0" smtClean="0">
              <a:latin typeface="Microsoft YaHei" charset="-122"/>
              <a:ea typeface="Microsoft YaHei" charset="-122"/>
              <a:cs typeface="Microsoft YaHei" charset="-122"/>
            </a:rPr>
            <a:t>管理用户</a:t>
          </a:r>
          <a:endParaRPr lang="en-US" sz="1400" b="0" i="0" dirty="0">
            <a:latin typeface="Microsoft YaHei" charset="-122"/>
            <a:ea typeface="Microsoft YaHei" charset="-122"/>
            <a:cs typeface="Microsoft YaHei" charset="-122"/>
          </a:endParaRPr>
        </a:p>
      </dgm:t>
    </dgm:pt>
    <dgm:pt modelId="{945B8F25-9F89-DF4C-A4AA-D489AD2A5F3F}" type="parTrans" cxnId="{9D5DEFA7-C456-1C4C-A8C9-9C1FE683E18B}">
      <dgm:prSet/>
      <dgm:spPr/>
      <dgm:t>
        <a:bodyPr/>
        <a:lstStyle/>
        <a:p>
          <a:endParaRPr lang="en-US" sz="1200"/>
        </a:p>
      </dgm:t>
    </dgm:pt>
    <dgm:pt modelId="{5DFB495C-828A-CD4B-BFD6-96967386BEFA}" type="sibTrans" cxnId="{9D5DEFA7-C456-1C4C-A8C9-9C1FE683E18B}">
      <dgm:prSet/>
      <dgm:spPr/>
      <dgm:t>
        <a:bodyPr/>
        <a:lstStyle/>
        <a:p>
          <a:endParaRPr lang="en-US" sz="1200"/>
        </a:p>
      </dgm:t>
    </dgm:pt>
    <dgm:pt modelId="{FD6772AB-AA04-C947-8470-828D78D885BA}">
      <dgm:prSet phldrT="[Text]" custT="1"/>
      <dgm:spPr/>
      <dgm:t>
        <a:bodyPr vert="wordArtVert"/>
        <a:lstStyle/>
        <a:p>
          <a:r>
            <a:rPr lang="zh-CN" altLang="en-US" sz="1400" b="0" i="0" dirty="0" smtClean="0">
              <a:latin typeface="Microsoft YaHei" charset="-122"/>
              <a:ea typeface="Microsoft YaHei" charset="-122"/>
              <a:cs typeface="Microsoft YaHei" charset="-122"/>
            </a:rPr>
            <a:t>管理音乐</a:t>
          </a:r>
          <a:endParaRPr lang="en-US" sz="1400" b="0" i="0" dirty="0">
            <a:latin typeface="Microsoft YaHei" charset="-122"/>
            <a:ea typeface="Microsoft YaHei" charset="-122"/>
            <a:cs typeface="Microsoft YaHei" charset="-122"/>
          </a:endParaRPr>
        </a:p>
      </dgm:t>
    </dgm:pt>
    <dgm:pt modelId="{6603BCC6-F6BB-2840-809B-C0EB6E4D58BD}" type="parTrans" cxnId="{4C4D209E-BE92-1149-A174-1ABCFAC5F092}">
      <dgm:prSet/>
      <dgm:spPr/>
      <dgm:t>
        <a:bodyPr/>
        <a:lstStyle/>
        <a:p>
          <a:endParaRPr lang="en-US" sz="1200"/>
        </a:p>
      </dgm:t>
    </dgm:pt>
    <dgm:pt modelId="{2E8C6B76-3B0E-5C4D-A6C1-9CF881A6F073}" type="sibTrans" cxnId="{4C4D209E-BE92-1149-A174-1ABCFAC5F092}">
      <dgm:prSet/>
      <dgm:spPr/>
      <dgm:t>
        <a:bodyPr/>
        <a:lstStyle/>
        <a:p>
          <a:endParaRPr lang="en-US" sz="1200"/>
        </a:p>
      </dgm:t>
    </dgm:pt>
    <dgm:pt modelId="{FDFA99F8-6737-1242-9933-3D5CF555D504}">
      <dgm:prSet phldrT="[Text]" custT="1"/>
      <dgm:spPr/>
      <dgm:t>
        <a:bodyPr vert="wordArtVert"/>
        <a:lstStyle/>
        <a:p>
          <a:r>
            <a:rPr lang="zh-CN" altLang="en-US" sz="1400" b="0" i="0" dirty="0" smtClean="0">
              <a:latin typeface="Microsoft YaHei" charset="-122"/>
              <a:ea typeface="Microsoft YaHei" charset="-122"/>
              <a:cs typeface="Microsoft YaHei" charset="-122"/>
            </a:rPr>
            <a:t>浏览播放下载</a:t>
          </a:r>
          <a:endParaRPr lang="en-US" sz="1400" b="0" i="0" dirty="0">
            <a:latin typeface="Microsoft YaHei" charset="-122"/>
            <a:ea typeface="Microsoft YaHei" charset="-122"/>
            <a:cs typeface="Microsoft YaHei" charset="-122"/>
          </a:endParaRPr>
        </a:p>
      </dgm:t>
    </dgm:pt>
    <dgm:pt modelId="{97674ED7-C5D2-A94D-9D99-84BE962BF917}" type="parTrans" cxnId="{5B63D277-E8D3-2C46-898E-91EA13324E76}">
      <dgm:prSet/>
      <dgm:spPr/>
      <dgm:t>
        <a:bodyPr/>
        <a:lstStyle/>
        <a:p>
          <a:endParaRPr lang="en-US" sz="1200"/>
        </a:p>
      </dgm:t>
    </dgm:pt>
    <dgm:pt modelId="{E9130E02-E74A-A94C-AB9F-E2240D781AD4}" type="sibTrans" cxnId="{5B63D277-E8D3-2C46-898E-91EA13324E76}">
      <dgm:prSet/>
      <dgm:spPr/>
      <dgm:t>
        <a:bodyPr/>
        <a:lstStyle/>
        <a:p>
          <a:endParaRPr lang="en-US" sz="1200"/>
        </a:p>
      </dgm:t>
    </dgm:pt>
    <dgm:pt modelId="{C5EAD0B6-0F7C-F146-99EF-506524EBAF97}">
      <dgm:prSet phldrT="[Text]" custT="1"/>
      <dgm:spPr/>
      <dgm:t>
        <a:bodyPr/>
        <a:lstStyle/>
        <a:p>
          <a:r>
            <a:rPr lang="zh-CN" altLang="en-US" sz="1400" b="0" i="0" dirty="0" smtClean="0">
              <a:latin typeface="Microsoft YaHei" charset="-122"/>
              <a:ea typeface="Microsoft YaHei" charset="-122"/>
              <a:cs typeface="Microsoft YaHei" charset="-122"/>
            </a:rPr>
            <a:t>用户逻辑处理</a:t>
          </a:r>
          <a:endParaRPr lang="en-US" sz="1400" b="0" i="0" dirty="0">
            <a:latin typeface="Microsoft YaHei" charset="-122"/>
            <a:ea typeface="Microsoft YaHei" charset="-122"/>
            <a:cs typeface="Microsoft YaHei" charset="-122"/>
          </a:endParaRPr>
        </a:p>
      </dgm:t>
    </dgm:pt>
    <dgm:pt modelId="{3CB71D5C-EA72-4D4A-8CAE-9011052C79CC}" type="parTrans" cxnId="{C787E824-2FCF-AB4F-88B4-1FD8C6BBCB90}">
      <dgm:prSet/>
      <dgm:spPr/>
      <dgm:t>
        <a:bodyPr/>
        <a:lstStyle/>
        <a:p>
          <a:endParaRPr lang="en-US" sz="1200"/>
        </a:p>
      </dgm:t>
    </dgm:pt>
    <dgm:pt modelId="{791C27F3-7110-B640-8C2F-46775C92137F}" type="sibTrans" cxnId="{C787E824-2FCF-AB4F-88B4-1FD8C6BBCB90}">
      <dgm:prSet/>
      <dgm:spPr/>
      <dgm:t>
        <a:bodyPr/>
        <a:lstStyle/>
        <a:p>
          <a:endParaRPr lang="en-US" sz="1200"/>
        </a:p>
      </dgm:t>
    </dgm:pt>
    <dgm:pt modelId="{EA9093F0-0EA2-2B48-A401-8CE3E412F245}">
      <dgm:prSet phldrT="[Text]" custT="1"/>
      <dgm:spPr/>
      <dgm:t>
        <a:bodyPr/>
        <a:lstStyle/>
        <a:p>
          <a:r>
            <a:rPr lang="zh-CN" altLang="en-US" sz="1400" b="0" i="0" dirty="0" smtClean="0">
              <a:latin typeface="Microsoft YaHei" charset="-122"/>
              <a:ea typeface="Microsoft YaHei" charset="-122"/>
              <a:cs typeface="Microsoft YaHei" charset="-122"/>
            </a:rPr>
            <a:t>音乐推荐</a:t>
          </a:r>
          <a:endParaRPr lang="en-US" sz="1400" b="0" i="0" dirty="0">
            <a:latin typeface="Microsoft YaHei" charset="-122"/>
            <a:ea typeface="Microsoft YaHei" charset="-122"/>
            <a:cs typeface="Microsoft YaHei" charset="-122"/>
          </a:endParaRPr>
        </a:p>
      </dgm:t>
    </dgm:pt>
    <dgm:pt modelId="{D86F96DD-FC23-7142-8509-57AE191431B0}" type="parTrans" cxnId="{1FD80817-308C-934B-B1C7-25EABA278940}">
      <dgm:prSet/>
      <dgm:spPr/>
      <dgm:t>
        <a:bodyPr/>
        <a:lstStyle/>
        <a:p>
          <a:endParaRPr lang="en-US" sz="1200"/>
        </a:p>
      </dgm:t>
    </dgm:pt>
    <dgm:pt modelId="{FCDC78EF-0FEA-8448-84A5-CB30B58CDA2D}" type="sibTrans" cxnId="{1FD80817-308C-934B-B1C7-25EABA278940}">
      <dgm:prSet/>
      <dgm:spPr/>
      <dgm:t>
        <a:bodyPr/>
        <a:lstStyle/>
        <a:p>
          <a:endParaRPr lang="en-US" sz="1200"/>
        </a:p>
      </dgm:t>
    </dgm:pt>
    <dgm:pt modelId="{C98EF026-41CD-664D-AC98-6A73AFC484A8}">
      <dgm:prSet phldrT="[Text]" custT="1"/>
      <dgm:spPr/>
      <dgm:t>
        <a:bodyPr vert="wordArtVert"/>
        <a:lstStyle/>
        <a:p>
          <a:r>
            <a:rPr lang="zh-CN" altLang="en-US" sz="1400" b="0" i="0" dirty="0" smtClean="0">
              <a:latin typeface="Microsoft YaHei" charset="-122"/>
              <a:ea typeface="Microsoft YaHei" charset="-122"/>
              <a:cs typeface="Microsoft YaHei" charset="-122"/>
            </a:rPr>
            <a:t>添加音乐</a:t>
          </a:r>
          <a:endParaRPr lang="en-US" sz="1400" b="0" i="0" dirty="0">
            <a:latin typeface="Microsoft YaHei" charset="-122"/>
            <a:ea typeface="Microsoft YaHei" charset="-122"/>
            <a:cs typeface="Microsoft YaHei" charset="-122"/>
          </a:endParaRPr>
        </a:p>
      </dgm:t>
    </dgm:pt>
    <dgm:pt modelId="{AB0147D9-0EDA-3A42-BFF0-C3A737BA2441}" type="parTrans" cxnId="{8A2DFBED-8203-3C47-BEBD-6F353531F737}">
      <dgm:prSet/>
      <dgm:spPr/>
      <dgm:t>
        <a:bodyPr/>
        <a:lstStyle/>
        <a:p>
          <a:endParaRPr lang="en-US" sz="1200"/>
        </a:p>
      </dgm:t>
    </dgm:pt>
    <dgm:pt modelId="{E46CF4FC-E4E2-4945-A3B6-F8B7E025FACA}" type="sibTrans" cxnId="{8A2DFBED-8203-3C47-BEBD-6F353531F737}">
      <dgm:prSet/>
      <dgm:spPr/>
      <dgm:t>
        <a:bodyPr/>
        <a:lstStyle/>
        <a:p>
          <a:endParaRPr lang="en-US" sz="1200"/>
        </a:p>
      </dgm:t>
    </dgm:pt>
    <dgm:pt modelId="{AF8BBBB3-0011-FA49-8FF4-8F1F4A0D0D51}">
      <dgm:prSet phldrT="[Text]" custT="1"/>
      <dgm:spPr/>
      <dgm:t>
        <a:bodyPr vert="wordArtVert"/>
        <a:lstStyle/>
        <a:p>
          <a:r>
            <a:rPr lang="zh-CN" altLang="en-US" sz="1400" b="0" i="0" dirty="0" smtClean="0">
              <a:latin typeface="Microsoft YaHei" charset="-122"/>
              <a:ea typeface="Microsoft YaHei" charset="-122"/>
              <a:cs typeface="Microsoft YaHei" charset="-122"/>
            </a:rPr>
            <a:t>删除音乐</a:t>
          </a:r>
          <a:endParaRPr lang="en-US" sz="1400" b="0" i="0" dirty="0">
            <a:latin typeface="Microsoft YaHei" charset="-122"/>
            <a:ea typeface="Microsoft YaHei" charset="-122"/>
            <a:cs typeface="Microsoft YaHei" charset="-122"/>
          </a:endParaRPr>
        </a:p>
      </dgm:t>
    </dgm:pt>
    <dgm:pt modelId="{BA74802D-76D8-F44F-AD1A-51050CF050CF}" type="parTrans" cxnId="{8B2951AA-9FAE-F14C-A2D4-D3DE75747342}">
      <dgm:prSet/>
      <dgm:spPr/>
      <dgm:t>
        <a:bodyPr/>
        <a:lstStyle/>
        <a:p>
          <a:endParaRPr lang="en-US" sz="1200"/>
        </a:p>
      </dgm:t>
    </dgm:pt>
    <dgm:pt modelId="{B2BDBA09-2C8D-CD4A-9CC3-0FA016D3141F}" type="sibTrans" cxnId="{8B2951AA-9FAE-F14C-A2D4-D3DE75747342}">
      <dgm:prSet/>
      <dgm:spPr/>
      <dgm:t>
        <a:bodyPr/>
        <a:lstStyle/>
        <a:p>
          <a:endParaRPr lang="en-US" sz="1200"/>
        </a:p>
      </dgm:t>
    </dgm:pt>
    <dgm:pt modelId="{A942AC23-48B2-C141-81E3-3627A696EB71}">
      <dgm:prSet phldrT="[Text]" custT="1"/>
      <dgm:spPr/>
      <dgm:t>
        <a:bodyPr vert="wordArtVert"/>
        <a:lstStyle/>
        <a:p>
          <a:r>
            <a:rPr lang="zh-CN" altLang="en-US" sz="1400" b="0" i="0" dirty="0" smtClean="0">
              <a:latin typeface="Microsoft YaHei" charset="-122"/>
              <a:ea typeface="Microsoft YaHei" charset="-122"/>
              <a:cs typeface="Microsoft YaHei" charset="-122"/>
            </a:rPr>
            <a:t>修改信息</a:t>
          </a:r>
          <a:endParaRPr lang="en-US" sz="1400" b="0" i="0" dirty="0">
            <a:latin typeface="Microsoft YaHei" charset="-122"/>
            <a:ea typeface="Microsoft YaHei" charset="-122"/>
            <a:cs typeface="Microsoft YaHei" charset="-122"/>
          </a:endParaRPr>
        </a:p>
      </dgm:t>
    </dgm:pt>
    <dgm:pt modelId="{1E610EEA-9257-2943-B325-43FF29C9D623}" type="parTrans" cxnId="{CEA10647-0001-D048-9C3C-2BD915E7507D}">
      <dgm:prSet/>
      <dgm:spPr/>
      <dgm:t>
        <a:bodyPr/>
        <a:lstStyle/>
        <a:p>
          <a:endParaRPr lang="en-US" sz="1200"/>
        </a:p>
      </dgm:t>
    </dgm:pt>
    <dgm:pt modelId="{28F554C8-28FD-B541-A81C-D7555E1FBC3B}" type="sibTrans" cxnId="{CEA10647-0001-D048-9C3C-2BD915E7507D}">
      <dgm:prSet/>
      <dgm:spPr/>
      <dgm:t>
        <a:bodyPr/>
        <a:lstStyle/>
        <a:p>
          <a:endParaRPr lang="en-US" sz="1200"/>
        </a:p>
      </dgm:t>
    </dgm:pt>
    <dgm:pt modelId="{022B2A27-C02A-6C42-BC94-AED30D71D299}">
      <dgm:prSet phldrT="[Text]" custT="1"/>
      <dgm:spPr/>
      <dgm:t>
        <a:bodyPr vert="wordArtVert"/>
        <a:lstStyle/>
        <a:p>
          <a:r>
            <a:rPr lang="zh-CN" altLang="en-US" sz="1400" b="0" i="0" dirty="0" smtClean="0">
              <a:latin typeface="Microsoft YaHei" charset="-122"/>
              <a:ea typeface="Microsoft YaHei" charset="-122"/>
              <a:cs typeface="Microsoft YaHei" charset="-122"/>
            </a:rPr>
            <a:t>用户操作处理</a:t>
          </a:r>
          <a:endParaRPr lang="en-US" sz="1400" b="0" i="0" dirty="0">
            <a:latin typeface="Microsoft YaHei" charset="-122"/>
            <a:ea typeface="Microsoft YaHei" charset="-122"/>
            <a:cs typeface="Microsoft YaHei" charset="-122"/>
          </a:endParaRPr>
        </a:p>
      </dgm:t>
    </dgm:pt>
    <dgm:pt modelId="{EB3E43AF-2770-CB47-B059-BD85DCDF25B4}" type="parTrans" cxnId="{46EFD6FE-AB4B-0343-90FC-CAFB8FE6CD54}">
      <dgm:prSet/>
      <dgm:spPr/>
      <dgm:t>
        <a:bodyPr/>
        <a:lstStyle/>
        <a:p>
          <a:endParaRPr lang="en-US" sz="1200"/>
        </a:p>
      </dgm:t>
    </dgm:pt>
    <dgm:pt modelId="{890414AB-514D-5549-8408-4C28532EB2BE}" type="sibTrans" cxnId="{46EFD6FE-AB4B-0343-90FC-CAFB8FE6CD54}">
      <dgm:prSet/>
      <dgm:spPr/>
      <dgm:t>
        <a:bodyPr/>
        <a:lstStyle/>
        <a:p>
          <a:endParaRPr lang="en-US" sz="1200"/>
        </a:p>
      </dgm:t>
    </dgm:pt>
    <dgm:pt modelId="{05C01843-F31A-0040-A28B-93F9660E6D52}">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历史信息记录</a:t>
          </a:r>
          <a:endParaRPr lang="en-US" sz="1400" b="0" i="0" dirty="0">
            <a:latin typeface="Microsoft YaHei" charset="-122"/>
            <a:ea typeface="Microsoft YaHei" charset="-122"/>
            <a:cs typeface="Microsoft YaHei" charset="-122"/>
          </a:endParaRPr>
        </a:p>
      </dgm:t>
    </dgm:pt>
    <dgm:pt modelId="{C3DFF0DB-A426-E74E-880C-E790AA62C9B3}" type="parTrans" cxnId="{93C1C174-862F-FB40-96B5-E3FCB327C791}">
      <dgm:prSet/>
      <dgm:spPr/>
      <dgm:t>
        <a:bodyPr/>
        <a:lstStyle/>
        <a:p>
          <a:endParaRPr lang="en-US" sz="1200"/>
        </a:p>
      </dgm:t>
    </dgm:pt>
    <dgm:pt modelId="{1F0816DF-E734-4342-B433-D3AA9117587F}" type="sibTrans" cxnId="{93C1C174-862F-FB40-96B5-E3FCB327C791}">
      <dgm:prSet/>
      <dgm:spPr/>
      <dgm:t>
        <a:bodyPr/>
        <a:lstStyle/>
        <a:p>
          <a:endParaRPr lang="en-US" sz="1200"/>
        </a:p>
      </dgm:t>
    </dgm:pt>
    <dgm:pt modelId="{744F3F18-A723-4A47-AE5D-DD1EE8EA344C}">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音乐播放</a:t>
          </a:r>
          <a:endParaRPr lang="en-US" sz="1400" b="0" i="0" dirty="0">
            <a:latin typeface="Microsoft YaHei" charset="-122"/>
            <a:ea typeface="Microsoft YaHei" charset="-122"/>
            <a:cs typeface="Microsoft YaHei" charset="-122"/>
          </a:endParaRPr>
        </a:p>
      </dgm:t>
    </dgm:pt>
    <dgm:pt modelId="{EC320A26-EA55-B844-91DC-69AE20DAE192}" type="parTrans" cxnId="{F361C5D1-7C39-3043-A4B6-C32395B03898}">
      <dgm:prSet/>
      <dgm:spPr/>
      <dgm:t>
        <a:bodyPr/>
        <a:lstStyle/>
        <a:p>
          <a:endParaRPr lang="en-US" sz="1200"/>
        </a:p>
      </dgm:t>
    </dgm:pt>
    <dgm:pt modelId="{A2504FA3-727C-1141-8D3D-D68EEED35D7F}" type="sibTrans" cxnId="{F361C5D1-7C39-3043-A4B6-C32395B03898}">
      <dgm:prSet/>
      <dgm:spPr/>
      <dgm:t>
        <a:bodyPr/>
        <a:lstStyle/>
        <a:p>
          <a:endParaRPr lang="en-US" sz="1200"/>
        </a:p>
      </dgm:t>
    </dgm:pt>
    <dgm:pt modelId="{259897B7-0B42-B547-8D5A-ECE109D893F1}">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音乐收藏处理</a:t>
          </a:r>
        </a:p>
      </dgm:t>
    </dgm:pt>
    <dgm:pt modelId="{47F7FAC2-AF38-0B4C-9A63-F0DDC1CBFA44}" type="parTrans" cxnId="{27C666F0-F89A-4B41-93F6-727103B513B4}">
      <dgm:prSet/>
      <dgm:spPr/>
      <dgm:t>
        <a:bodyPr/>
        <a:lstStyle/>
        <a:p>
          <a:endParaRPr lang="en-US" sz="1200"/>
        </a:p>
      </dgm:t>
    </dgm:pt>
    <dgm:pt modelId="{0432BC1C-B814-D949-9622-38B4F63B8F98}" type="sibTrans" cxnId="{27C666F0-F89A-4B41-93F6-727103B513B4}">
      <dgm:prSet/>
      <dgm:spPr/>
      <dgm:t>
        <a:bodyPr/>
        <a:lstStyle/>
        <a:p>
          <a:endParaRPr lang="en-US" sz="1200"/>
        </a:p>
      </dgm:t>
    </dgm:pt>
    <dgm:pt modelId="{CB5A923E-3A75-7F4B-B9F6-B4FF088668CE}">
      <dgm:prSet phldrT="[Text]" custT="1"/>
      <dgm:spPr/>
      <dgm:t>
        <a:bodyPr vert="wordArtVert"/>
        <a:lstStyle/>
        <a:p>
          <a:r>
            <a:rPr lang="zh-CN" altLang="en-US" sz="1400" b="0" i="0" dirty="0" smtClean="0">
              <a:latin typeface="Microsoft YaHei" charset="-122"/>
              <a:ea typeface="Microsoft YaHei" charset="-122"/>
              <a:cs typeface="Microsoft YaHei" charset="-122"/>
            </a:rPr>
            <a:t>热门推荐</a:t>
          </a:r>
          <a:endParaRPr lang="en-US" sz="1400" b="0" i="0" dirty="0">
            <a:latin typeface="Microsoft YaHei" charset="-122"/>
            <a:ea typeface="Microsoft YaHei" charset="-122"/>
            <a:cs typeface="Microsoft YaHei" charset="-122"/>
          </a:endParaRPr>
        </a:p>
      </dgm:t>
    </dgm:pt>
    <dgm:pt modelId="{C10E40F0-B37C-5347-9FCF-BBF41526CF85}" type="parTrans" cxnId="{C52F94AC-29E2-574E-8C81-C235ADD7E41F}">
      <dgm:prSet/>
      <dgm:spPr/>
      <dgm:t>
        <a:bodyPr/>
        <a:lstStyle/>
        <a:p>
          <a:endParaRPr lang="en-US" sz="1200"/>
        </a:p>
      </dgm:t>
    </dgm:pt>
    <dgm:pt modelId="{5AEF7C61-ED30-E04A-B43A-EA96CF693FE6}" type="sibTrans" cxnId="{C52F94AC-29E2-574E-8C81-C235ADD7E41F}">
      <dgm:prSet/>
      <dgm:spPr/>
      <dgm:t>
        <a:bodyPr/>
        <a:lstStyle/>
        <a:p>
          <a:endParaRPr lang="en-US" sz="1200"/>
        </a:p>
      </dgm:t>
    </dgm:pt>
    <dgm:pt modelId="{60055BF2-ADC9-FC4D-9FE6-8A0178AD0338}">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个性化推荐</a:t>
          </a:r>
          <a:endParaRPr lang="en-US" sz="1400" b="0" i="0" dirty="0">
            <a:latin typeface="Microsoft YaHei" charset="-122"/>
            <a:ea typeface="Microsoft YaHei" charset="-122"/>
            <a:cs typeface="Microsoft YaHei" charset="-122"/>
          </a:endParaRPr>
        </a:p>
      </dgm:t>
    </dgm:pt>
    <dgm:pt modelId="{F3DDDFB9-435B-5943-B196-34788BBFDB68}" type="parTrans" cxnId="{536410C2-A18D-6045-B0ED-202C15CF0F36}">
      <dgm:prSet/>
      <dgm:spPr/>
      <dgm:t>
        <a:bodyPr/>
        <a:lstStyle/>
        <a:p>
          <a:endParaRPr lang="en-US" sz="1200"/>
        </a:p>
      </dgm:t>
    </dgm:pt>
    <dgm:pt modelId="{8B0DD667-D5F3-2042-8662-5186748EDD2B}" type="sibTrans" cxnId="{536410C2-A18D-6045-B0ED-202C15CF0F36}">
      <dgm:prSet/>
      <dgm:spPr/>
      <dgm:t>
        <a:bodyPr/>
        <a:lstStyle/>
        <a:p>
          <a:endParaRPr lang="en-US" sz="1200"/>
        </a:p>
      </dgm:t>
    </dgm:pt>
    <dgm:pt modelId="{994B4D9E-1055-E34D-A74B-1904906AA8D6}">
      <dgm:prSet phldrT="[Text]" custT="1"/>
      <dgm:spPr/>
      <dgm:t>
        <a:bodyPr/>
        <a:lstStyle/>
        <a:p>
          <a:r>
            <a:rPr lang="zh-CN" altLang="en-US" sz="1400" b="0" i="0" dirty="0" smtClean="0">
              <a:solidFill>
                <a:schemeClr val="tx1"/>
              </a:solidFill>
              <a:latin typeface="Microsoft YaHei" charset="-122"/>
              <a:ea typeface="Microsoft YaHei" charset="-122"/>
              <a:cs typeface="Microsoft YaHei" charset="-122"/>
            </a:rPr>
            <a:t>音乐数据存储</a:t>
          </a:r>
          <a:endParaRPr lang="en-US" sz="1400" b="0" i="0" dirty="0">
            <a:latin typeface="Microsoft YaHei" charset="-122"/>
            <a:ea typeface="Microsoft YaHei" charset="-122"/>
            <a:cs typeface="Microsoft YaHei" charset="-122"/>
          </a:endParaRPr>
        </a:p>
      </dgm:t>
    </dgm:pt>
    <dgm:pt modelId="{33861EC0-FD37-784E-8820-82FC90A6C3C4}" type="parTrans" cxnId="{3B2EF304-A8C2-0A4F-92A5-94A714149AAF}">
      <dgm:prSet/>
      <dgm:spPr/>
      <dgm:t>
        <a:bodyPr/>
        <a:lstStyle/>
        <a:p>
          <a:endParaRPr lang="en-US" sz="1200"/>
        </a:p>
      </dgm:t>
    </dgm:pt>
    <dgm:pt modelId="{8E023734-A4A6-4945-A463-E7D5E1B82CC0}" type="sibTrans" cxnId="{3B2EF304-A8C2-0A4F-92A5-94A714149AAF}">
      <dgm:prSet/>
      <dgm:spPr/>
      <dgm:t>
        <a:bodyPr/>
        <a:lstStyle/>
        <a:p>
          <a:endParaRPr lang="en-US" sz="1200"/>
        </a:p>
      </dgm:t>
    </dgm:pt>
    <dgm:pt modelId="{9D911E8E-244F-5745-8FCF-E4B869BF67C9}">
      <dgm:prSet phldrT="[Text]" custT="1"/>
      <dgm:spPr/>
      <dgm:t>
        <a:bodyPr/>
        <a:lstStyle/>
        <a:p>
          <a:r>
            <a:rPr lang="zh-CN" altLang="en-US" sz="1400" b="0" i="0" dirty="0" smtClean="0">
              <a:solidFill>
                <a:schemeClr val="tx1"/>
              </a:solidFill>
              <a:latin typeface="Microsoft YaHei" charset="-122"/>
              <a:ea typeface="Microsoft YaHei" charset="-122"/>
              <a:cs typeface="Microsoft YaHei" charset="-122"/>
            </a:rPr>
            <a:t>用户信息存储</a:t>
          </a:r>
          <a:endParaRPr lang="en-US" sz="1400" b="0" i="0" dirty="0">
            <a:latin typeface="Microsoft YaHei" charset="-122"/>
            <a:ea typeface="Microsoft YaHei" charset="-122"/>
            <a:cs typeface="Microsoft YaHei" charset="-122"/>
          </a:endParaRPr>
        </a:p>
      </dgm:t>
    </dgm:pt>
    <dgm:pt modelId="{B55C1A92-7C04-CB43-88EA-7B931B466DC6}" type="parTrans" cxnId="{94FE43C6-0606-AF4E-9E3D-041F98DF0535}">
      <dgm:prSet/>
      <dgm:spPr/>
      <dgm:t>
        <a:bodyPr/>
        <a:lstStyle/>
        <a:p>
          <a:endParaRPr lang="en-US" sz="1200"/>
        </a:p>
      </dgm:t>
    </dgm:pt>
    <dgm:pt modelId="{C048F7C2-268E-D448-9E43-BF93FA211C83}" type="sibTrans" cxnId="{94FE43C6-0606-AF4E-9E3D-041F98DF0535}">
      <dgm:prSet/>
      <dgm:spPr/>
      <dgm:t>
        <a:bodyPr/>
        <a:lstStyle/>
        <a:p>
          <a:endParaRPr lang="en-US" sz="1200"/>
        </a:p>
      </dgm:t>
    </dgm:pt>
    <dgm:pt modelId="{802C813D-D4F2-BF4A-B0AB-846467D7F0D6}">
      <dgm:prSet phldrT="[Text]" custT="1"/>
      <dgm:spPr/>
      <dgm:t>
        <a:bodyPr/>
        <a:lstStyle/>
        <a:p>
          <a:r>
            <a:rPr lang="zh-CN" altLang="en-US" sz="1400" b="0" i="0" dirty="0" smtClean="0">
              <a:solidFill>
                <a:schemeClr val="tx1"/>
              </a:solidFill>
              <a:latin typeface="Microsoft YaHei" charset="-122"/>
              <a:ea typeface="Microsoft YaHei" charset="-122"/>
              <a:cs typeface="Microsoft YaHei" charset="-122"/>
            </a:rPr>
            <a:t>用户历史信息</a:t>
          </a:r>
        </a:p>
      </dgm:t>
    </dgm:pt>
    <dgm:pt modelId="{C61D35EF-82DD-4940-AB64-9E2C51CDB7CF}" type="parTrans" cxnId="{E27DA048-2878-B549-96BF-596B4443EAD1}">
      <dgm:prSet/>
      <dgm:spPr/>
      <dgm:t>
        <a:bodyPr/>
        <a:lstStyle/>
        <a:p>
          <a:endParaRPr lang="en-US" sz="1200"/>
        </a:p>
      </dgm:t>
    </dgm:pt>
    <dgm:pt modelId="{C85BFDC6-3153-DA45-8E19-966344B38F58}" type="sibTrans" cxnId="{E27DA048-2878-B549-96BF-596B4443EAD1}">
      <dgm:prSet/>
      <dgm:spPr/>
      <dgm:t>
        <a:bodyPr/>
        <a:lstStyle/>
        <a:p>
          <a:endParaRPr lang="en-US" sz="1200"/>
        </a:p>
      </dgm:t>
    </dgm:pt>
    <dgm:pt modelId="{34BC92DF-F81E-E642-8411-7679E9852507}">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添加</a:t>
          </a:r>
          <a:endParaRPr lang="en-US" sz="1400" b="0" i="0" dirty="0">
            <a:latin typeface="Microsoft YaHei" charset="-122"/>
            <a:ea typeface="Microsoft YaHei" charset="-122"/>
            <a:cs typeface="Microsoft YaHei" charset="-122"/>
          </a:endParaRPr>
        </a:p>
      </dgm:t>
    </dgm:pt>
    <dgm:pt modelId="{577C5B2A-848D-6F45-93AB-6D8DBF38D775}" type="parTrans" cxnId="{F63B9279-4FDD-B74F-A3D5-98DA6A4E33AC}">
      <dgm:prSet/>
      <dgm:spPr/>
      <dgm:t>
        <a:bodyPr/>
        <a:lstStyle/>
        <a:p>
          <a:endParaRPr lang="en-US" sz="1200"/>
        </a:p>
      </dgm:t>
    </dgm:pt>
    <dgm:pt modelId="{6FC5027F-6A15-314F-B0C4-5ACE31738333}" type="sibTrans" cxnId="{F63B9279-4FDD-B74F-A3D5-98DA6A4E33AC}">
      <dgm:prSet/>
      <dgm:spPr/>
      <dgm:t>
        <a:bodyPr/>
        <a:lstStyle/>
        <a:p>
          <a:endParaRPr lang="en-US" sz="1200"/>
        </a:p>
      </dgm:t>
    </dgm:pt>
    <dgm:pt modelId="{A346CC96-AC99-764B-95EA-DC091920B5D3}">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修改</a:t>
          </a:r>
          <a:endParaRPr lang="en-US" sz="1400" b="0" i="0" dirty="0">
            <a:latin typeface="Microsoft YaHei" charset="-122"/>
            <a:ea typeface="Microsoft YaHei" charset="-122"/>
            <a:cs typeface="Microsoft YaHei" charset="-122"/>
          </a:endParaRPr>
        </a:p>
      </dgm:t>
    </dgm:pt>
    <dgm:pt modelId="{AB9E6D84-42DB-EC47-AC54-0877C2595915}" type="parTrans" cxnId="{B79D7CB2-D488-AE45-B4E6-2AF6A838B3E1}">
      <dgm:prSet/>
      <dgm:spPr/>
      <dgm:t>
        <a:bodyPr/>
        <a:lstStyle/>
        <a:p>
          <a:endParaRPr lang="en-US" sz="1200"/>
        </a:p>
      </dgm:t>
    </dgm:pt>
    <dgm:pt modelId="{4830EB1F-A6B9-464C-BCDB-AD7DCC0696EE}" type="sibTrans" cxnId="{B79D7CB2-D488-AE45-B4E6-2AF6A838B3E1}">
      <dgm:prSet/>
      <dgm:spPr/>
      <dgm:t>
        <a:bodyPr/>
        <a:lstStyle/>
        <a:p>
          <a:endParaRPr lang="en-US" sz="1200"/>
        </a:p>
      </dgm:t>
    </dgm:pt>
    <dgm:pt modelId="{056FCE06-9225-B341-9B7F-38BFBB9ABBC8}">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删除</a:t>
          </a:r>
          <a:endParaRPr lang="en-US" sz="1400" b="0" i="0" dirty="0">
            <a:latin typeface="Microsoft YaHei" charset="-122"/>
            <a:ea typeface="Microsoft YaHei" charset="-122"/>
            <a:cs typeface="Microsoft YaHei" charset="-122"/>
          </a:endParaRPr>
        </a:p>
      </dgm:t>
    </dgm:pt>
    <dgm:pt modelId="{4DF58EAC-B5ED-D840-94FA-9324FE8694ED}" type="parTrans" cxnId="{63560DF8-5E33-354D-9739-E81EFD7D0F0E}">
      <dgm:prSet/>
      <dgm:spPr/>
      <dgm:t>
        <a:bodyPr/>
        <a:lstStyle/>
        <a:p>
          <a:endParaRPr lang="en-US" sz="1200"/>
        </a:p>
      </dgm:t>
    </dgm:pt>
    <dgm:pt modelId="{80DC295F-FE32-9D45-B0EE-92CA43FDF045}" type="sibTrans" cxnId="{63560DF8-5E33-354D-9739-E81EFD7D0F0E}">
      <dgm:prSet/>
      <dgm:spPr/>
      <dgm:t>
        <a:bodyPr/>
        <a:lstStyle/>
        <a:p>
          <a:endParaRPr lang="en-US" sz="1200"/>
        </a:p>
      </dgm:t>
    </dgm:pt>
    <dgm:pt modelId="{7223D602-7ABB-944A-916E-742CB9ACE013}">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添加</a:t>
          </a:r>
          <a:endParaRPr lang="en-US" sz="1400" b="0" i="0" dirty="0">
            <a:latin typeface="Microsoft YaHei" charset="-122"/>
            <a:ea typeface="Microsoft YaHei" charset="-122"/>
            <a:cs typeface="Microsoft YaHei" charset="-122"/>
          </a:endParaRPr>
        </a:p>
      </dgm:t>
    </dgm:pt>
    <dgm:pt modelId="{54284351-1396-774C-8900-4971ACA012C9}" type="parTrans" cxnId="{07E5DD05-2EB4-6949-AFE7-BB04CF800D8A}">
      <dgm:prSet/>
      <dgm:spPr/>
      <dgm:t>
        <a:bodyPr/>
        <a:lstStyle/>
        <a:p>
          <a:endParaRPr lang="en-US" sz="1200"/>
        </a:p>
      </dgm:t>
    </dgm:pt>
    <dgm:pt modelId="{21BC9D89-FDC5-5243-9FD1-6522A98E4D55}" type="sibTrans" cxnId="{07E5DD05-2EB4-6949-AFE7-BB04CF800D8A}">
      <dgm:prSet/>
      <dgm:spPr/>
      <dgm:t>
        <a:bodyPr/>
        <a:lstStyle/>
        <a:p>
          <a:endParaRPr lang="en-US" sz="1200"/>
        </a:p>
      </dgm:t>
    </dgm:pt>
    <dgm:pt modelId="{E7332FF6-3973-1241-BC79-38325C2B1CCC}">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修改</a:t>
          </a:r>
          <a:endParaRPr lang="en-US" sz="1400" b="0" i="0" dirty="0">
            <a:latin typeface="Microsoft YaHei" charset="-122"/>
            <a:ea typeface="Microsoft YaHei" charset="-122"/>
            <a:cs typeface="Microsoft YaHei" charset="-122"/>
          </a:endParaRPr>
        </a:p>
      </dgm:t>
    </dgm:pt>
    <dgm:pt modelId="{0530F98C-B520-2540-B8B8-E05839833C72}" type="parTrans" cxnId="{9ADAC71F-AD55-9442-B16A-3FBC0B99C6F5}">
      <dgm:prSet/>
      <dgm:spPr/>
      <dgm:t>
        <a:bodyPr/>
        <a:lstStyle/>
        <a:p>
          <a:endParaRPr lang="en-US" sz="1200"/>
        </a:p>
      </dgm:t>
    </dgm:pt>
    <dgm:pt modelId="{95844F49-F711-E348-BFAE-5D2A5AE4CD64}" type="sibTrans" cxnId="{9ADAC71F-AD55-9442-B16A-3FBC0B99C6F5}">
      <dgm:prSet/>
      <dgm:spPr/>
      <dgm:t>
        <a:bodyPr/>
        <a:lstStyle/>
        <a:p>
          <a:endParaRPr lang="en-US" sz="1200"/>
        </a:p>
      </dgm:t>
    </dgm:pt>
    <dgm:pt modelId="{0F0F9F6E-B167-DD4D-B897-44A02941A98B}">
      <dgm:prSet phldrT="[Text]" custT="1"/>
      <dgm:spPr/>
      <dgm:t>
        <a:bodyPr vert="wordArtVert"/>
        <a:lstStyle/>
        <a:p>
          <a:r>
            <a:rPr lang="zh-CN" altLang="en-US" sz="1400" b="0" i="0" dirty="0" smtClean="0">
              <a:solidFill>
                <a:schemeClr val="tx1"/>
              </a:solidFill>
              <a:latin typeface="Microsoft YaHei" charset="-122"/>
              <a:ea typeface="Microsoft YaHei" charset="-122"/>
              <a:cs typeface="Microsoft YaHei" charset="-122"/>
            </a:rPr>
            <a:t>记录</a:t>
          </a:r>
        </a:p>
      </dgm:t>
    </dgm:pt>
    <dgm:pt modelId="{39221EA0-92EB-BB4B-B335-08B89F53A6A6}" type="parTrans" cxnId="{9C1DBF1C-4BF7-954F-98C1-8A8F4AC6D10C}">
      <dgm:prSet/>
      <dgm:spPr/>
      <dgm:t>
        <a:bodyPr/>
        <a:lstStyle/>
        <a:p>
          <a:endParaRPr lang="en-US" sz="1200"/>
        </a:p>
      </dgm:t>
    </dgm:pt>
    <dgm:pt modelId="{949A5C93-E1CB-304C-86DC-9876F528D4CF}" type="sibTrans" cxnId="{9C1DBF1C-4BF7-954F-98C1-8A8F4AC6D10C}">
      <dgm:prSet/>
      <dgm:spPr/>
      <dgm:t>
        <a:bodyPr/>
        <a:lstStyle/>
        <a:p>
          <a:endParaRPr lang="en-US" sz="1200"/>
        </a:p>
      </dgm:t>
    </dgm:pt>
    <dgm:pt modelId="{1AD7EB39-A238-D14F-BE38-BFCA3D01BF2B}" type="pres">
      <dgm:prSet presAssocID="{1AA55A77-507E-924D-AB66-87151D3FB67D}" presName="hierChild1" presStyleCnt="0">
        <dgm:presLayoutVars>
          <dgm:chPref val="1"/>
          <dgm:dir/>
          <dgm:animOne val="branch"/>
          <dgm:animLvl val="lvl"/>
          <dgm:resizeHandles/>
        </dgm:presLayoutVars>
      </dgm:prSet>
      <dgm:spPr/>
      <dgm:t>
        <a:bodyPr/>
        <a:lstStyle/>
        <a:p>
          <a:endParaRPr lang="en-US"/>
        </a:p>
      </dgm:t>
    </dgm:pt>
    <dgm:pt modelId="{4D98E45A-9599-AC4B-9163-980DEA1A5CD4}" type="pres">
      <dgm:prSet presAssocID="{F0CEE5C1-5220-2B47-801A-8C3F86C309EE}" presName="hierRoot1" presStyleCnt="0"/>
      <dgm:spPr/>
    </dgm:pt>
    <dgm:pt modelId="{127BE076-4D7B-5645-ACB7-65A6207B0B4E}" type="pres">
      <dgm:prSet presAssocID="{F0CEE5C1-5220-2B47-801A-8C3F86C309EE}" presName="composite" presStyleCnt="0"/>
      <dgm:spPr/>
    </dgm:pt>
    <dgm:pt modelId="{03FF1E56-E57E-E244-9DFB-F8C1EA1630A2}" type="pres">
      <dgm:prSet presAssocID="{F0CEE5C1-5220-2B47-801A-8C3F86C309EE}" presName="background" presStyleLbl="node0" presStyleIdx="0" presStyleCnt="1"/>
      <dgm:spPr/>
    </dgm:pt>
    <dgm:pt modelId="{FB8129FC-CE7A-104F-BC24-8365413AA825}" type="pres">
      <dgm:prSet presAssocID="{F0CEE5C1-5220-2B47-801A-8C3F86C309EE}" presName="text" presStyleLbl="fgAcc0" presStyleIdx="0" presStyleCnt="1" custScaleX="593320" custScaleY="290210" custLinFactX="-8758" custLinFactY="-163585" custLinFactNeighborX="-100000" custLinFactNeighborY="-200000">
        <dgm:presLayoutVars>
          <dgm:chPref val="3"/>
        </dgm:presLayoutVars>
      </dgm:prSet>
      <dgm:spPr/>
      <dgm:t>
        <a:bodyPr/>
        <a:lstStyle/>
        <a:p>
          <a:endParaRPr lang="en-US"/>
        </a:p>
      </dgm:t>
    </dgm:pt>
    <dgm:pt modelId="{62CE8462-4850-A04D-8DD3-49B54C897573}" type="pres">
      <dgm:prSet presAssocID="{F0CEE5C1-5220-2B47-801A-8C3F86C309EE}" presName="hierChild2" presStyleCnt="0"/>
      <dgm:spPr/>
    </dgm:pt>
    <dgm:pt modelId="{506C1970-6AB9-5849-86D3-5998F1641172}" type="pres">
      <dgm:prSet presAssocID="{C523AA68-03B9-D54A-AD86-B2DBF08E2480}" presName="Name10" presStyleLbl="parChTrans1D2" presStyleIdx="0" presStyleCnt="3" custSzX="14127943" custSzY="124755"/>
      <dgm:spPr/>
      <dgm:t>
        <a:bodyPr/>
        <a:lstStyle/>
        <a:p>
          <a:endParaRPr lang="en-US"/>
        </a:p>
      </dgm:t>
    </dgm:pt>
    <dgm:pt modelId="{17786D8E-F504-5D4C-BD59-F7F15F29224D}" type="pres">
      <dgm:prSet presAssocID="{28763662-F11C-5E44-8F75-8844C681E5DC}" presName="hierRoot2" presStyleCnt="0"/>
      <dgm:spPr/>
    </dgm:pt>
    <dgm:pt modelId="{42DC6809-C8A9-6B4C-9BC8-0D79B6173119}" type="pres">
      <dgm:prSet presAssocID="{28763662-F11C-5E44-8F75-8844C681E5DC}" presName="composite2" presStyleCnt="0"/>
      <dgm:spPr/>
    </dgm:pt>
    <dgm:pt modelId="{29F2F252-0F4B-414F-8E20-83C684C12622}" type="pres">
      <dgm:prSet presAssocID="{28763662-F11C-5E44-8F75-8844C681E5DC}" presName="background2" presStyleLbl="node2" presStyleIdx="0" presStyleCnt="3"/>
      <dgm:spPr/>
    </dgm:pt>
    <dgm:pt modelId="{6AA2E83E-DFE1-BE43-9053-055B8C3E0338}" type="pres">
      <dgm:prSet presAssocID="{28763662-F11C-5E44-8F75-8844C681E5DC}" presName="text2" presStyleLbl="fgAcc2" presStyleIdx="0" presStyleCnt="3" custScaleX="520637" custScaleY="211560" custLinFactY="-100000" custLinFactNeighborX="69530" custLinFactNeighborY="-152522">
        <dgm:presLayoutVars>
          <dgm:chPref val="3"/>
        </dgm:presLayoutVars>
      </dgm:prSet>
      <dgm:spPr/>
      <dgm:t>
        <a:bodyPr/>
        <a:lstStyle/>
        <a:p>
          <a:endParaRPr lang="en-US"/>
        </a:p>
      </dgm:t>
    </dgm:pt>
    <dgm:pt modelId="{40A7E826-E603-A34E-9CF9-305ADF880D66}" type="pres">
      <dgm:prSet presAssocID="{28763662-F11C-5E44-8F75-8844C681E5DC}" presName="hierChild3" presStyleCnt="0"/>
      <dgm:spPr/>
    </dgm:pt>
    <dgm:pt modelId="{0CD4249D-569C-B344-BCE1-EBEAA4014A5B}" type="pres">
      <dgm:prSet presAssocID="{C49F31E4-E7DF-7549-B414-F1E9FD274A11}" presName="Name17" presStyleLbl="parChTrans1D3" presStyleIdx="0" presStyleCnt="8" custSzX="1137873" custSzY="213727"/>
      <dgm:spPr/>
      <dgm:t>
        <a:bodyPr/>
        <a:lstStyle/>
        <a:p>
          <a:endParaRPr lang="en-US"/>
        </a:p>
      </dgm:t>
    </dgm:pt>
    <dgm:pt modelId="{4057527D-DE6D-E041-B585-FCB6F746F038}" type="pres">
      <dgm:prSet presAssocID="{84F1BA1C-14DA-9543-A896-44A2EE30AFCB}" presName="hierRoot3" presStyleCnt="0"/>
      <dgm:spPr/>
    </dgm:pt>
    <dgm:pt modelId="{A1A142C4-9E1B-6642-80C5-2E12FE305B61}" type="pres">
      <dgm:prSet presAssocID="{84F1BA1C-14DA-9543-A896-44A2EE30AFCB}" presName="composite3" presStyleCnt="0"/>
      <dgm:spPr/>
    </dgm:pt>
    <dgm:pt modelId="{BBAB1025-105C-4E46-93A1-E7AAC65640D5}" type="pres">
      <dgm:prSet presAssocID="{84F1BA1C-14DA-9543-A896-44A2EE30AFCB}" presName="background3" presStyleLbl="node3" presStyleIdx="0" presStyleCnt="8"/>
      <dgm:spPr/>
    </dgm:pt>
    <dgm:pt modelId="{43CA1BEF-AA4D-8040-A4A0-ADE88FBCAD8A}" type="pres">
      <dgm:prSet presAssocID="{84F1BA1C-14DA-9543-A896-44A2EE30AFCB}" presName="text3" presStyleLbl="fgAcc3" presStyleIdx="0" presStyleCnt="8" custScaleX="593355" custScaleY="259772" custLinFactY="-87009" custLinFactNeighborX="26223" custLinFactNeighborY="-100000">
        <dgm:presLayoutVars>
          <dgm:chPref val="3"/>
        </dgm:presLayoutVars>
      </dgm:prSet>
      <dgm:spPr/>
      <dgm:t>
        <a:bodyPr/>
        <a:lstStyle/>
        <a:p>
          <a:endParaRPr lang="en-US"/>
        </a:p>
      </dgm:t>
    </dgm:pt>
    <dgm:pt modelId="{8D87040A-6A4E-754C-8F98-DFC8069E21C2}" type="pres">
      <dgm:prSet presAssocID="{84F1BA1C-14DA-9543-A896-44A2EE30AFCB}" presName="hierChild4" presStyleCnt="0"/>
      <dgm:spPr/>
    </dgm:pt>
    <dgm:pt modelId="{D2607990-68E7-0847-A608-38AE23496CCF}" type="pres">
      <dgm:prSet presAssocID="{8259A284-6291-C447-BAC4-AE1FE4738F43}" presName="Name23" presStyleLbl="parChTrans1D4" presStyleIdx="0" presStyleCnt="22" custSzX="942913" custSzY="125735"/>
      <dgm:spPr/>
      <dgm:t>
        <a:bodyPr/>
        <a:lstStyle/>
        <a:p>
          <a:endParaRPr lang="en-US"/>
        </a:p>
      </dgm:t>
    </dgm:pt>
    <dgm:pt modelId="{0CB36D0A-DC09-394E-94B1-98F230086BA8}" type="pres">
      <dgm:prSet presAssocID="{411EA63F-6110-9D41-947F-164D0291CD41}" presName="hierRoot4" presStyleCnt="0"/>
      <dgm:spPr/>
    </dgm:pt>
    <dgm:pt modelId="{5DB7F366-A98C-0841-B5A1-ACAB0351CE96}" type="pres">
      <dgm:prSet presAssocID="{411EA63F-6110-9D41-947F-164D0291CD41}" presName="composite4" presStyleCnt="0"/>
      <dgm:spPr/>
    </dgm:pt>
    <dgm:pt modelId="{E8FAEF54-0600-6548-88F8-C8859809481D}" type="pres">
      <dgm:prSet presAssocID="{411EA63F-6110-9D41-947F-164D0291CD41}" presName="background4" presStyleLbl="node4" presStyleIdx="0" presStyleCnt="22"/>
      <dgm:spPr/>
    </dgm:pt>
    <dgm:pt modelId="{4B3B5166-F026-8446-BA1E-C0FE3BFBC96A}" type="pres">
      <dgm:prSet presAssocID="{411EA63F-6110-9D41-947F-164D0291CD41}" presName="text4" presStyleLbl="fgAcc4" presStyleIdx="0" presStyleCnt="22" custScaleX="141823" custScaleY="1475971">
        <dgm:presLayoutVars>
          <dgm:chPref val="3"/>
        </dgm:presLayoutVars>
      </dgm:prSet>
      <dgm:spPr/>
      <dgm:t>
        <a:bodyPr/>
        <a:lstStyle/>
        <a:p>
          <a:endParaRPr lang="en-US"/>
        </a:p>
      </dgm:t>
    </dgm:pt>
    <dgm:pt modelId="{C4C23882-CC34-4241-B2E6-9AD743361DAE}" type="pres">
      <dgm:prSet presAssocID="{411EA63F-6110-9D41-947F-164D0291CD41}" presName="hierChild5" presStyleCnt="0"/>
      <dgm:spPr/>
    </dgm:pt>
    <dgm:pt modelId="{2BF3462B-7287-0348-8C28-8310CBF7E632}" type="pres">
      <dgm:prSet presAssocID="{625D226D-480E-9140-AD4F-883FEB5F91E1}" presName="Name23" presStyleLbl="parChTrans1D4" presStyleIdx="1" presStyleCnt="22" custSzX="314304" custSzY="125735"/>
      <dgm:spPr/>
      <dgm:t>
        <a:bodyPr/>
        <a:lstStyle/>
        <a:p>
          <a:endParaRPr lang="en-US"/>
        </a:p>
      </dgm:t>
    </dgm:pt>
    <dgm:pt modelId="{E05DD8EC-83DD-4D47-80F1-B21B6E6078EE}" type="pres">
      <dgm:prSet presAssocID="{5D403254-7E1C-9944-9FEC-A0BAAC5E05FD}" presName="hierRoot4" presStyleCnt="0"/>
      <dgm:spPr/>
    </dgm:pt>
    <dgm:pt modelId="{01AB080D-513A-C04B-AF53-883F887BAE24}" type="pres">
      <dgm:prSet presAssocID="{5D403254-7E1C-9944-9FEC-A0BAAC5E05FD}" presName="composite4" presStyleCnt="0"/>
      <dgm:spPr/>
    </dgm:pt>
    <dgm:pt modelId="{0AFCC7CA-DFD7-7345-B6E2-23EA668F4515}" type="pres">
      <dgm:prSet presAssocID="{5D403254-7E1C-9944-9FEC-A0BAAC5E05FD}" presName="background4" presStyleLbl="node4" presStyleIdx="1" presStyleCnt="22"/>
      <dgm:spPr/>
    </dgm:pt>
    <dgm:pt modelId="{2E4DEAA1-3008-9D4B-B88B-6C24B4BB25C0}" type="pres">
      <dgm:prSet presAssocID="{5D403254-7E1C-9944-9FEC-A0BAAC5E05FD}" presName="text4" presStyleLbl="fgAcc4" presStyleIdx="1" presStyleCnt="22" custScaleX="141823" custScaleY="1475970">
        <dgm:presLayoutVars>
          <dgm:chPref val="3"/>
        </dgm:presLayoutVars>
      </dgm:prSet>
      <dgm:spPr/>
      <dgm:t>
        <a:bodyPr/>
        <a:lstStyle/>
        <a:p>
          <a:endParaRPr lang="en-US"/>
        </a:p>
      </dgm:t>
    </dgm:pt>
    <dgm:pt modelId="{DF316F40-9493-284C-A81D-C616D2AB240A}" type="pres">
      <dgm:prSet presAssocID="{5D403254-7E1C-9944-9FEC-A0BAAC5E05FD}" presName="hierChild5" presStyleCnt="0"/>
      <dgm:spPr/>
    </dgm:pt>
    <dgm:pt modelId="{CA64F2FB-8F9A-7C45-92F6-030BFCB3B6F1}" type="pres">
      <dgm:prSet presAssocID="{2B4CBB98-49FC-AB43-B2EF-49D7A3CB6E73}" presName="Name23" presStyleLbl="parChTrans1D4" presStyleIdx="2" presStyleCnt="22" custSzX="314304" custSzY="125735"/>
      <dgm:spPr/>
      <dgm:t>
        <a:bodyPr/>
        <a:lstStyle/>
        <a:p>
          <a:endParaRPr lang="en-US"/>
        </a:p>
      </dgm:t>
    </dgm:pt>
    <dgm:pt modelId="{9E6D3CD6-BB75-084F-88EA-41E39CA254A1}" type="pres">
      <dgm:prSet presAssocID="{8A7D53CA-131F-5042-92ED-35CAFCB3F1F0}" presName="hierRoot4" presStyleCnt="0"/>
      <dgm:spPr/>
    </dgm:pt>
    <dgm:pt modelId="{91F840BF-5B93-4747-B84D-BCB56BF04D3B}" type="pres">
      <dgm:prSet presAssocID="{8A7D53CA-131F-5042-92ED-35CAFCB3F1F0}" presName="composite4" presStyleCnt="0"/>
      <dgm:spPr/>
    </dgm:pt>
    <dgm:pt modelId="{52D98810-2E08-FE4F-8C4D-A004D6AC658F}" type="pres">
      <dgm:prSet presAssocID="{8A7D53CA-131F-5042-92ED-35CAFCB3F1F0}" presName="background4" presStyleLbl="node4" presStyleIdx="2" presStyleCnt="22"/>
      <dgm:spPr/>
    </dgm:pt>
    <dgm:pt modelId="{A1E8F913-61FF-3343-91AD-7433EC2BC251}" type="pres">
      <dgm:prSet presAssocID="{8A7D53CA-131F-5042-92ED-35CAFCB3F1F0}" presName="text4" presStyleLbl="fgAcc4" presStyleIdx="2" presStyleCnt="22" custScaleX="141823" custScaleY="1475971">
        <dgm:presLayoutVars>
          <dgm:chPref val="3"/>
        </dgm:presLayoutVars>
      </dgm:prSet>
      <dgm:spPr/>
      <dgm:t>
        <a:bodyPr/>
        <a:lstStyle/>
        <a:p>
          <a:endParaRPr lang="en-US"/>
        </a:p>
      </dgm:t>
    </dgm:pt>
    <dgm:pt modelId="{E1597185-F3E3-4048-8749-2081FC7ADC28}" type="pres">
      <dgm:prSet presAssocID="{8A7D53CA-131F-5042-92ED-35CAFCB3F1F0}" presName="hierChild5" presStyleCnt="0"/>
      <dgm:spPr/>
    </dgm:pt>
    <dgm:pt modelId="{0B2FFDDA-5598-C84E-A2E1-B22413EF4379}" type="pres">
      <dgm:prSet presAssocID="{97674ED7-C5D2-A94D-9D99-84BE962BF917}" presName="Name23" presStyleLbl="parChTrans1D4" presStyleIdx="3" presStyleCnt="22" custSzX="942913" custSzY="125735"/>
      <dgm:spPr/>
      <dgm:t>
        <a:bodyPr/>
        <a:lstStyle/>
        <a:p>
          <a:endParaRPr lang="en-US"/>
        </a:p>
      </dgm:t>
    </dgm:pt>
    <dgm:pt modelId="{E9F19035-A72A-8F4E-827F-E325E53C97A0}" type="pres">
      <dgm:prSet presAssocID="{FDFA99F8-6737-1242-9933-3D5CF555D504}" presName="hierRoot4" presStyleCnt="0"/>
      <dgm:spPr/>
    </dgm:pt>
    <dgm:pt modelId="{FA8841FE-F2DE-B044-991C-04210208BCC8}" type="pres">
      <dgm:prSet presAssocID="{FDFA99F8-6737-1242-9933-3D5CF555D504}" presName="composite4" presStyleCnt="0"/>
      <dgm:spPr/>
    </dgm:pt>
    <dgm:pt modelId="{887556BD-F5A6-C143-BFEA-12632FF2AA9B}" type="pres">
      <dgm:prSet presAssocID="{FDFA99F8-6737-1242-9933-3D5CF555D504}" presName="background4" presStyleLbl="node4" presStyleIdx="3" presStyleCnt="22"/>
      <dgm:spPr/>
    </dgm:pt>
    <dgm:pt modelId="{5F352AFA-FF4C-CF40-9787-EF34759AF27B}" type="pres">
      <dgm:prSet presAssocID="{FDFA99F8-6737-1242-9933-3D5CF555D504}" presName="text4" presStyleLbl="fgAcc4" presStyleIdx="3" presStyleCnt="22" custScaleX="141823" custScaleY="1475970">
        <dgm:presLayoutVars>
          <dgm:chPref val="3"/>
        </dgm:presLayoutVars>
      </dgm:prSet>
      <dgm:spPr/>
      <dgm:t>
        <a:bodyPr/>
        <a:lstStyle/>
        <a:p>
          <a:endParaRPr lang="en-US"/>
        </a:p>
      </dgm:t>
    </dgm:pt>
    <dgm:pt modelId="{FD82D7F6-88E5-D146-A917-80F76A88B0C0}" type="pres">
      <dgm:prSet presAssocID="{FDFA99F8-6737-1242-9933-3D5CF555D504}" presName="hierChild5" presStyleCnt="0"/>
      <dgm:spPr/>
    </dgm:pt>
    <dgm:pt modelId="{A37D9AC8-7F9F-8949-888C-782A02DB19A7}" type="pres">
      <dgm:prSet presAssocID="{7C3EA746-3A00-3949-90BD-215D94D7BB70}" presName="Name17" presStyleLbl="parChTrans1D3" presStyleIdx="1" presStyleCnt="8" custSzX="839332" custSzY="213727"/>
      <dgm:spPr/>
      <dgm:t>
        <a:bodyPr/>
        <a:lstStyle/>
        <a:p>
          <a:endParaRPr lang="en-US"/>
        </a:p>
      </dgm:t>
    </dgm:pt>
    <dgm:pt modelId="{76DA51F8-1EB1-6E4A-84FC-DCB50F9A52E1}" type="pres">
      <dgm:prSet presAssocID="{A4BB9E8A-DAAE-AD4D-BA41-568C246F9745}" presName="hierRoot3" presStyleCnt="0"/>
      <dgm:spPr/>
    </dgm:pt>
    <dgm:pt modelId="{2AFD51E0-53B7-C24F-91C7-1026EDBEFEAA}" type="pres">
      <dgm:prSet presAssocID="{A4BB9E8A-DAAE-AD4D-BA41-568C246F9745}" presName="composite3" presStyleCnt="0"/>
      <dgm:spPr/>
    </dgm:pt>
    <dgm:pt modelId="{F478D5D6-A9F2-8E4C-A85A-852DC3B756EB}" type="pres">
      <dgm:prSet presAssocID="{A4BB9E8A-DAAE-AD4D-BA41-568C246F9745}" presName="background3" presStyleLbl="node3" presStyleIdx="1" presStyleCnt="8"/>
      <dgm:spPr/>
    </dgm:pt>
    <dgm:pt modelId="{27B24366-FEDF-0440-9F06-5A95C4AB1A6D}" type="pres">
      <dgm:prSet presAssocID="{A4BB9E8A-DAAE-AD4D-BA41-568C246F9745}" presName="text3" presStyleLbl="fgAcc3" presStyleIdx="1" presStyleCnt="8" custScaleX="593355" custScaleY="259772" custLinFactY="-87009" custLinFactNeighborX="26223" custLinFactNeighborY="-100000">
        <dgm:presLayoutVars>
          <dgm:chPref val="3"/>
        </dgm:presLayoutVars>
      </dgm:prSet>
      <dgm:spPr/>
      <dgm:t>
        <a:bodyPr/>
        <a:lstStyle/>
        <a:p>
          <a:endParaRPr lang="en-US"/>
        </a:p>
      </dgm:t>
    </dgm:pt>
    <dgm:pt modelId="{E1B4839A-E8AA-EF4D-85EE-86D64DFF03A5}" type="pres">
      <dgm:prSet presAssocID="{A4BB9E8A-DAAE-AD4D-BA41-568C246F9745}" presName="hierChild4" presStyleCnt="0"/>
      <dgm:spPr/>
    </dgm:pt>
    <dgm:pt modelId="{D741D4A9-B3AD-D641-9CD4-2E638E7D1433}" type="pres">
      <dgm:prSet presAssocID="{6ED6542B-6361-EC4B-A4CF-E665BF96B3C9}" presName="Name23" presStyleLbl="parChTrans1D4" presStyleIdx="4" presStyleCnt="22" custSzX="628609" custSzY="125735"/>
      <dgm:spPr/>
      <dgm:t>
        <a:bodyPr/>
        <a:lstStyle/>
        <a:p>
          <a:endParaRPr lang="en-US"/>
        </a:p>
      </dgm:t>
    </dgm:pt>
    <dgm:pt modelId="{DCB35712-8B8C-CD43-977B-39A086DAD07D}" type="pres">
      <dgm:prSet presAssocID="{8DBB2379-87C7-6F42-8D79-31A21EAC0277}" presName="hierRoot4" presStyleCnt="0"/>
      <dgm:spPr/>
    </dgm:pt>
    <dgm:pt modelId="{A7A4EF0C-FFD0-BF49-8364-5B119AE4103A}" type="pres">
      <dgm:prSet presAssocID="{8DBB2379-87C7-6F42-8D79-31A21EAC0277}" presName="composite4" presStyleCnt="0"/>
      <dgm:spPr/>
    </dgm:pt>
    <dgm:pt modelId="{3FBDF7C5-0AD2-6746-B60A-2852F19FB865}" type="pres">
      <dgm:prSet presAssocID="{8DBB2379-87C7-6F42-8D79-31A21EAC0277}" presName="background4" presStyleLbl="node4" presStyleIdx="4" presStyleCnt="22"/>
      <dgm:spPr/>
    </dgm:pt>
    <dgm:pt modelId="{80EC1CA1-C687-4440-AA55-44D244F01A68}" type="pres">
      <dgm:prSet presAssocID="{8DBB2379-87C7-6F42-8D79-31A21EAC0277}" presName="text4" presStyleLbl="fgAcc4" presStyleIdx="4" presStyleCnt="22" custScaleX="141823" custScaleY="1475970">
        <dgm:presLayoutVars>
          <dgm:chPref val="3"/>
        </dgm:presLayoutVars>
      </dgm:prSet>
      <dgm:spPr/>
      <dgm:t>
        <a:bodyPr/>
        <a:lstStyle/>
        <a:p>
          <a:endParaRPr lang="en-US"/>
        </a:p>
      </dgm:t>
    </dgm:pt>
    <dgm:pt modelId="{024633E4-2237-3041-97BF-5F54EEFA71E1}" type="pres">
      <dgm:prSet presAssocID="{8DBB2379-87C7-6F42-8D79-31A21EAC0277}" presName="hierChild5" presStyleCnt="0"/>
      <dgm:spPr/>
    </dgm:pt>
    <dgm:pt modelId="{DB5850FA-1191-1141-BF65-51352DAB3137}" type="pres">
      <dgm:prSet presAssocID="{945B8F25-9F89-DF4C-A4AA-D489AD2A5F3F}" presName="Name23" presStyleLbl="parChTrans1D4" presStyleIdx="5" presStyleCnt="22" custSzX="131912" custSzY="125735"/>
      <dgm:spPr/>
      <dgm:t>
        <a:bodyPr/>
        <a:lstStyle/>
        <a:p>
          <a:endParaRPr lang="en-US"/>
        </a:p>
      </dgm:t>
    </dgm:pt>
    <dgm:pt modelId="{61684330-7403-884C-9006-392525C91F5C}" type="pres">
      <dgm:prSet presAssocID="{E44A7CE7-DDEA-5945-BF28-42BD9579A9A4}" presName="hierRoot4" presStyleCnt="0"/>
      <dgm:spPr/>
    </dgm:pt>
    <dgm:pt modelId="{0CF99816-E3D8-2D42-8B6B-F6C39B0569D9}" type="pres">
      <dgm:prSet presAssocID="{E44A7CE7-DDEA-5945-BF28-42BD9579A9A4}" presName="composite4" presStyleCnt="0"/>
      <dgm:spPr/>
    </dgm:pt>
    <dgm:pt modelId="{BC15891D-E12B-574E-8C9E-8F859772324E}" type="pres">
      <dgm:prSet presAssocID="{E44A7CE7-DDEA-5945-BF28-42BD9579A9A4}" presName="background4" presStyleLbl="node4" presStyleIdx="5" presStyleCnt="22"/>
      <dgm:spPr/>
    </dgm:pt>
    <dgm:pt modelId="{551D7B81-A08A-434D-8D17-ECB214646AF4}" type="pres">
      <dgm:prSet presAssocID="{E44A7CE7-DDEA-5945-BF28-42BD9579A9A4}" presName="text4" presStyleLbl="fgAcc4" presStyleIdx="5" presStyleCnt="22" custScaleX="141823" custScaleY="1475971">
        <dgm:presLayoutVars>
          <dgm:chPref val="3"/>
        </dgm:presLayoutVars>
      </dgm:prSet>
      <dgm:spPr/>
      <dgm:t>
        <a:bodyPr/>
        <a:lstStyle/>
        <a:p>
          <a:endParaRPr lang="en-US"/>
        </a:p>
      </dgm:t>
    </dgm:pt>
    <dgm:pt modelId="{6AEB52FA-743C-4749-BDD0-E9A62D18690A}" type="pres">
      <dgm:prSet presAssocID="{E44A7CE7-DDEA-5945-BF28-42BD9579A9A4}" presName="hierChild5" presStyleCnt="0"/>
      <dgm:spPr/>
    </dgm:pt>
    <dgm:pt modelId="{1B0A8923-220F-5D41-9645-00784C4BE084}" type="pres">
      <dgm:prSet presAssocID="{6603BCC6-F6BB-2840-809B-C0EB6E4D58BD}" presName="Name23" presStyleLbl="parChTrans1D4" presStyleIdx="6" presStyleCnt="22" custSzX="628609" custSzY="125735"/>
      <dgm:spPr/>
      <dgm:t>
        <a:bodyPr/>
        <a:lstStyle/>
        <a:p>
          <a:endParaRPr lang="en-US"/>
        </a:p>
      </dgm:t>
    </dgm:pt>
    <dgm:pt modelId="{E97181EB-92A2-C14F-B318-3232DBD6E8E0}" type="pres">
      <dgm:prSet presAssocID="{FD6772AB-AA04-C947-8470-828D78D885BA}" presName="hierRoot4" presStyleCnt="0"/>
      <dgm:spPr/>
    </dgm:pt>
    <dgm:pt modelId="{E95BD291-05C7-F945-B0A9-49A73DFB57C0}" type="pres">
      <dgm:prSet presAssocID="{FD6772AB-AA04-C947-8470-828D78D885BA}" presName="composite4" presStyleCnt="0"/>
      <dgm:spPr/>
    </dgm:pt>
    <dgm:pt modelId="{4A43D14A-778E-0746-BDCD-8DD87FDB5C46}" type="pres">
      <dgm:prSet presAssocID="{FD6772AB-AA04-C947-8470-828D78D885BA}" presName="background4" presStyleLbl="node4" presStyleIdx="6" presStyleCnt="22"/>
      <dgm:spPr/>
    </dgm:pt>
    <dgm:pt modelId="{F91E74D4-50A0-6B4F-AF7F-749509F89224}" type="pres">
      <dgm:prSet presAssocID="{FD6772AB-AA04-C947-8470-828D78D885BA}" presName="text4" presStyleLbl="fgAcc4" presStyleIdx="6" presStyleCnt="22" custScaleX="141823" custScaleY="1475970">
        <dgm:presLayoutVars>
          <dgm:chPref val="3"/>
        </dgm:presLayoutVars>
      </dgm:prSet>
      <dgm:spPr/>
      <dgm:t>
        <a:bodyPr/>
        <a:lstStyle/>
        <a:p>
          <a:endParaRPr lang="en-US"/>
        </a:p>
      </dgm:t>
    </dgm:pt>
    <dgm:pt modelId="{B63FA11F-56A5-D34F-A425-1EDCAB916C8F}" type="pres">
      <dgm:prSet presAssocID="{FD6772AB-AA04-C947-8470-828D78D885BA}" presName="hierChild5" presStyleCnt="0"/>
      <dgm:spPr/>
    </dgm:pt>
    <dgm:pt modelId="{1B5370E2-5D89-CB45-A48F-9FF0320F6521}" type="pres">
      <dgm:prSet presAssocID="{3E9E2CFE-E3F8-0E49-8F0D-3DDCA70A1F42}" presName="Name10" presStyleLbl="parChTrans1D2" presStyleIdx="1" presStyleCnt="3" custSzX="1543303" custSzY="224390"/>
      <dgm:spPr/>
      <dgm:t>
        <a:bodyPr/>
        <a:lstStyle/>
        <a:p>
          <a:endParaRPr lang="en-US"/>
        </a:p>
      </dgm:t>
    </dgm:pt>
    <dgm:pt modelId="{9206DC37-992F-AF4C-A914-CDB8F02F808C}" type="pres">
      <dgm:prSet presAssocID="{9F17F6F2-18C1-8341-9ADB-0BAB0CBECF40}" presName="hierRoot2" presStyleCnt="0"/>
      <dgm:spPr/>
    </dgm:pt>
    <dgm:pt modelId="{C6A93A99-28E3-AF42-8A9E-4EF9D88AE55F}" type="pres">
      <dgm:prSet presAssocID="{9F17F6F2-18C1-8341-9ADB-0BAB0CBECF40}" presName="composite2" presStyleCnt="0"/>
      <dgm:spPr/>
    </dgm:pt>
    <dgm:pt modelId="{639A2053-289A-914D-9831-33450AD78005}" type="pres">
      <dgm:prSet presAssocID="{9F17F6F2-18C1-8341-9ADB-0BAB0CBECF40}" presName="background2" presStyleLbl="node2" presStyleIdx="1" presStyleCnt="3"/>
      <dgm:spPr/>
    </dgm:pt>
    <dgm:pt modelId="{F1C16D79-2640-584C-8BFA-222B93DD9062}" type="pres">
      <dgm:prSet presAssocID="{9F17F6F2-18C1-8341-9ADB-0BAB0CBECF40}" presName="text2" presStyleLbl="fgAcc2" presStyleIdx="1" presStyleCnt="3" custScaleX="520637" custScaleY="211560" custLinFactY="-100000" custLinFactNeighborX="48615" custLinFactNeighborY="-152053">
        <dgm:presLayoutVars>
          <dgm:chPref val="3"/>
        </dgm:presLayoutVars>
      </dgm:prSet>
      <dgm:spPr/>
      <dgm:t>
        <a:bodyPr/>
        <a:lstStyle/>
        <a:p>
          <a:endParaRPr lang="en-US"/>
        </a:p>
      </dgm:t>
    </dgm:pt>
    <dgm:pt modelId="{D3847F1C-A75F-0040-909A-3D4A96ECC8CD}" type="pres">
      <dgm:prSet presAssocID="{9F17F6F2-18C1-8341-9ADB-0BAB0CBECF40}" presName="hierChild3" presStyleCnt="0"/>
      <dgm:spPr/>
    </dgm:pt>
    <dgm:pt modelId="{09309C14-6B04-784B-B164-4A4FE2FB2C80}" type="pres">
      <dgm:prSet presAssocID="{E5E3A283-B8A6-754B-B401-E1D44DCC6726}" presName="Name17" presStyleLbl="parChTrans1D3" presStyleIdx="2" presStyleCnt="8" custSzX="1913158" custSzY="212827"/>
      <dgm:spPr/>
      <dgm:t>
        <a:bodyPr/>
        <a:lstStyle/>
        <a:p>
          <a:endParaRPr lang="en-US"/>
        </a:p>
      </dgm:t>
    </dgm:pt>
    <dgm:pt modelId="{F7C03268-9AF1-A643-BD37-77414F383E29}" type="pres">
      <dgm:prSet presAssocID="{CA675A83-6245-FB4D-BB96-2F91C05E42D2}" presName="hierRoot3" presStyleCnt="0"/>
      <dgm:spPr/>
    </dgm:pt>
    <dgm:pt modelId="{CF5A5E26-08C6-A149-A48F-D98606385954}" type="pres">
      <dgm:prSet presAssocID="{CA675A83-6245-FB4D-BB96-2F91C05E42D2}" presName="composite3" presStyleCnt="0"/>
      <dgm:spPr/>
    </dgm:pt>
    <dgm:pt modelId="{9C227073-3ED7-3743-B312-955EE89AA29F}" type="pres">
      <dgm:prSet presAssocID="{CA675A83-6245-FB4D-BB96-2F91C05E42D2}" presName="background3" presStyleLbl="node3" presStyleIdx="2" presStyleCnt="8"/>
      <dgm:spPr/>
    </dgm:pt>
    <dgm:pt modelId="{441BC561-68D5-6E4A-85E4-6399DF99F877}" type="pres">
      <dgm:prSet presAssocID="{CA675A83-6245-FB4D-BB96-2F91C05E42D2}" presName="text3" presStyleLbl="fgAcc3" presStyleIdx="2" presStyleCnt="8" custScaleX="593355" custScaleY="259772" custLinFactY="-87009" custLinFactNeighborX="26223" custLinFactNeighborY="-100000">
        <dgm:presLayoutVars>
          <dgm:chPref val="3"/>
        </dgm:presLayoutVars>
      </dgm:prSet>
      <dgm:spPr/>
      <dgm:t>
        <a:bodyPr/>
        <a:lstStyle/>
        <a:p>
          <a:endParaRPr lang="en-US"/>
        </a:p>
      </dgm:t>
    </dgm:pt>
    <dgm:pt modelId="{D230887A-1ACA-4343-8D8F-C9BEDC6258AA}" type="pres">
      <dgm:prSet presAssocID="{CA675A83-6245-FB4D-BB96-2F91C05E42D2}" presName="hierChild4" presStyleCnt="0"/>
      <dgm:spPr/>
    </dgm:pt>
    <dgm:pt modelId="{AAEB88F5-5629-834A-A542-05188F134D58}" type="pres">
      <dgm:prSet presAssocID="{AB0147D9-0EDA-3A42-BFF0-C3A737BA2441}" presName="Name23" presStyleLbl="parChTrans1D4" presStyleIdx="7" presStyleCnt="22" custSzX="628609" custSzY="125735"/>
      <dgm:spPr/>
      <dgm:t>
        <a:bodyPr/>
        <a:lstStyle/>
        <a:p>
          <a:endParaRPr lang="en-US"/>
        </a:p>
      </dgm:t>
    </dgm:pt>
    <dgm:pt modelId="{4B6DBF3B-C1ED-9649-A483-3AA05C151DA7}" type="pres">
      <dgm:prSet presAssocID="{C98EF026-41CD-664D-AC98-6A73AFC484A8}" presName="hierRoot4" presStyleCnt="0"/>
      <dgm:spPr/>
    </dgm:pt>
    <dgm:pt modelId="{3D0DDEAE-C270-5741-BE31-28CCD5B9ED98}" type="pres">
      <dgm:prSet presAssocID="{C98EF026-41CD-664D-AC98-6A73AFC484A8}" presName="composite4" presStyleCnt="0"/>
      <dgm:spPr/>
    </dgm:pt>
    <dgm:pt modelId="{05A53FD5-B5B7-E04F-BE8D-CC6629FC40B4}" type="pres">
      <dgm:prSet presAssocID="{C98EF026-41CD-664D-AC98-6A73AFC484A8}" presName="background4" presStyleLbl="node4" presStyleIdx="7" presStyleCnt="22"/>
      <dgm:spPr/>
    </dgm:pt>
    <dgm:pt modelId="{00FE6DA5-D89F-BF45-BEA2-BE660B86F6D4}" type="pres">
      <dgm:prSet presAssocID="{C98EF026-41CD-664D-AC98-6A73AFC484A8}" presName="text4" presStyleLbl="fgAcc4" presStyleIdx="7" presStyleCnt="22" custScaleX="141823" custScaleY="1475970">
        <dgm:presLayoutVars>
          <dgm:chPref val="3"/>
        </dgm:presLayoutVars>
      </dgm:prSet>
      <dgm:spPr/>
      <dgm:t>
        <a:bodyPr/>
        <a:lstStyle/>
        <a:p>
          <a:endParaRPr lang="en-US"/>
        </a:p>
      </dgm:t>
    </dgm:pt>
    <dgm:pt modelId="{72D68717-6216-6A4E-87D9-A609736270DF}" type="pres">
      <dgm:prSet presAssocID="{C98EF026-41CD-664D-AC98-6A73AFC484A8}" presName="hierChild5" presStyleCnt="0"/>
      <dgm:spPr/>
    </dgm:pt>
    <dgm:pt modelId="{23045C7F-BAE3-F449-89C1-8E699671F0C5}" type="pres">
      <dgm:prSet presAssocID="{BA74802D-76D8-F44F-AD1A-51050CF050CF}" presName="Name23" presStyleLbl="parChTrans1D4" presStyleIdx="8" presStyleCnt="22" custSzX="131912" custSzY="125735"/>
      <dgm:spPr/>
      <dgm:t>
        <a:bodyPr/>
        <a:lstStyle/>
        <a:p>
          <a:endParaRPr lang="en-US"/>
        </a:p>
      </dgm:t>
    </dgm:pt>
    <dgm:pt modelId="{5C8E3521-E10F-5A49-8348-4868A87E7AD5}" type="pres">
      <dgm:prSet presAssocID="{AF8BBBB3-0011-FA49-8FF4-8F1F4A0D0D51}" presName="hierRoot4" presStyleCnt="0"/>
      <dgm:spPr/>
    </dgm:pt>
    <dgm:pt modelId="{50E5E840-9971-CA46-AE6B-F0A45D68BAD4}" type="pres">
      <dgm:prSet presAssocID="{AF8BBBB3-0011-FA49-8FF4-8F1F4A0D0D51}" presName="composite4" presStyleCnt="0"/>
      <dgm:spPr/>
    </dgm:pt>
    <dgm:pt modelId="{DA16913D-5A95-6B41-9973-DD843B4333A3}" type="pres">
      <dgm:prSet presAssocID="{AF8BBBB3-0011-FA49-8FF4-8F1F4A0D0D51}" presName="background4" presStyleLbl="node4" presStyleIdx="8" presStyleCnt="22"/>
      <dgm:spPr/>
    </dgm:pt>
    <dgm:pt modelId="{C965AFC6-7B42-F946-AA07-07FE17DD4684}" type="pres">
      <dgm:prSet presAssocID="{AF8BBBB3-0011-FA49-8FF4-8F1F4A0D0D51}" presName="text4" presStyleLbl="fgAcc4" presStyleIdx="8" presStyleCnt="22" custScaleX="141823" custScaleY="1475971">
        <dgm:presLayoutVars>
          <dgm:chPref val="3"/>
        </dgm:presLayoutVars>
      </dgm:prSet>
      <dgm:spPr/>
      <dgm:t>
        <a:bodyPr/>
        <a:lstStyle/>
        <a:p>
          <a:endParaRPr lang="en-US"/>
        </a:p>
      </dgm:t>
    </dgm:pt>
    <dgm:pt modelId="{64066353-FF00-0F40-BFAF-9F7B24AB6C61}" type="pres">
      <dgm:prSet presAssocID="{AF8BBBB3-0011-FA49-8FF4-8F1F4A0D0D51}" presName="hierChild5" presStyleCnt="0"/>
      <dgm:spPr/>
    </dgm:pt>
    <dgm:pt modelId="{B5C42C44-25E6-534F-86B2-80DDBDB48764}" type="pres">
      <dgm:prSet presAssocID="{1E610EEA-9257-2943-B325-43FF29C9D623}" presName="Name23" presStyleLbl="parChTrans1D4" presStyleIdx="9" presStyleCnt="22" custSzX="628609" custSzY="125735"/>
      <dgm:spPr/>
      <dgm:t>
        <a:bodyPr/>
        <a:lstStyle/>
        <a:p>
          <a:endParaRPr lang="en-US"/>
        </a:p>
      </dgm:t>
    </dgm:pt>
    <dgm:pt modelId="{C956698C-2DC7-DF45-9705-262307A18214}" type="pres">
      <dgm:prSet presAssocID="{A942AC23-48B2-C141-81E3-3627A696EB71}" presName="hierRoot4" presStyleCnt="0"/>
      <dgm:spPr/>
    </dgm:pt>
    <dgm:pt modelId="{0E805D27-3A30-9642-9BD8-A829A69A4D6E}" type="pres">
      <dgm:prSet presAssocID="{A942AC23-48B2-C141-81E3-3627A696EB71}" presName="composite4" presStyleCnt="0"/>
      <dgm:spPr/>
    </dgm:pt>
    <dgm:pt modelId="{135E9289-9C13-8E4D-B974-408CBA70C96C}" type="pres">
      <dgm:prSet presAssocID="{A942AC23-48B2-C141-81E3-3627A696EB71}" presName="background4" presStyleLbl="node4" presStyleIdx="9" presStyleCnt="22"/>
      <dgm:spPr/>
    </dgm:pt>
    <dgm:pt modelId="{503885E8-5820-E64C-BF67-91BB3B31DB6A}" type="pres">
      <dgm:prSet presAssocID="{A942AC23-48B2-C141-81E3-3627A696EB71}" presName="text4" presStyleLbl="fgAcc4" presStyleIdx="9" presStyleCnt="22" custScaleX="141823" custScaleY="1475970">
        <dgm:presLayoutVars>
          <dgm:chPref val="3"/>
        </dgm:presLayoutVars>
      </dgm:prSet>
      <dgm:spPr/>
      <dgm:t>
        <a:bodyPr/>
        <a:lstStyle/>
        <a:p>
          <a:endParaRPr lang="en-US"/>
        </a:p>
      </dgm:t>
    </dgm:pt>
    <dgm:pt modelId="{BBBCA20F-DE59-8345-AE91-CA0F898A7BB0}" type="pres">
      <dgm:prSet presAssocID="{A942AC23-48B2-C141-81E3-3627A696EB71}" presName="hierChild5" presStyleCnt="0"/>
      <dgm:spPr/>
    </dgm:pt>
    <dgm:pt modelId="{5B20485E-4511-DA44-887D-3338A35E730D}" type="pres">
      <dgm:prSet presAssocID="{3CB71D5C-EA72-4D4A-8CAE-9011052C79CC}" presName="Name17" presStyleLbl="parChTrans1D3" presStyleIdx="3" presStyleCnt="8" custSzX="120485" custSzY="212827"/>
      <dgm:spPr/>
      <dgm:t>
        <a:bodyPr/>
        <a:lstStyle/>
        <a:p>
          <a:endParaRPr lang="en-US"/>
        </a:p>
      </dgm:t>
    </dgm:pt>
    <dgm:pt modelId="{A01C07A8-14D6-274E-B5A4-D71C09CF41EC}" type="pres">
      <dgm:prSet presAssocID="{C5EAD0B6-0F7C-F146-99EF-506524EBAF97}" presName="hierRoot3" presStyleCnt="0"/>
      <dgm:spPr/>
    </dgm:pt>
    <dgm:pt modelId="{FCFD887D-4CA3-F44B-B251-BD989AB2A598}" type="pres">
      <dgm:prSet presAssocID="{C5EAD0B6-0F7C-F146-99EF-506524EBAF97}" presName="composite3" presStyleCnt="0"/>
      <dgm:spPr/>
    </dgm:pt>
    <dgm:pt modelId="{44CECB85-114B-7F4E-8CBF-45EA6F5189B8}" type="pres">
      <dgm:prSet presAssocID="{C5EAD0B6-0F7C-F146-99EF-506524EBAF97}" presName="background3" presStyleLbl="node3" presStyleIdx="3" presStyleCnt="8"/>
      <dgm:spPr/>
    </dgm:pt>
    <dgm:pt modelId="{D1731E38-713E-774D-86AD-4746766AAC5C}" type="pres">
      <dgm:prSet presAssocID="{C5EAD0B6-0F7C-F146-99EF-506524EBAF97}" presName="text3" presStyleLbl="fgAcc3" presStyleIdx="3" presStyleCnt="8" custScaleX="593355" custScaleY="259772" custLinFactY="-87009" custLinFactNeighborX="26223" custLinFactNeighborY="-100000">
        <dgm:presLayoutVars>
          <dgm:chPref val="3"/>
        </dgm:presLayoutVars>
      </dgm:prSet>
      <dgm:spPr/>
      <dgm:t>
        <a:bodyPr/>
        <a:lstStyle/>
        <a:p>
          <a:endParaRPr lang="en-US"/>
        </a:p>
      </dgm:t>
    </dgm:pt>
    <dgm:pt modelId="{28A881E7-4B48-5C49-A773-FB4A31A957DB}" type="pres">
      <dgm:prSet presAssocID="{C5EAD0B6-0F7C-F146-99EF-506524EBAF97}" presName="hierChild4" presStyleCnt="0"/>
      <dgm:spPr/>
    </dgm:pt>
    <dgm:pt modelId="{183A18D9-F2CB-D447-842B-94FFD5417A57}" type="pres">
      <dgm:prSet presAssocID="{EB3E43AF-2770-CB47-B059-BD85DCDF25B4}" presName="Name23" presStyleLbl="parChTrans1D4" presStyleIdx="10" presStyleCnt="22" custSzX="942913" custSzY="125735"/>
      <dgm:spPr/>
      <dgm:t>
        <a:bodyPr/>
        <a:lstStyle/>
        <a:p>
          <a:endParaRPr lang="en-US"/>
        </a:p>
      </dgm:t>
    </dgm:pt>
    <dgm:pt modelId="{D37A7EC9-6099-734D-AE19-1C518F2BB4EE}" type="pres">
      <dgm:prSet presAssocID="{022B2A27-C02A-6C42-BC94-AED30D71D299}" presName="hierRoot4" presStyleCnt="0"/>
      <dgm:spPr/>
    </dgm:pt>
    <dgm:pt modelId="{9743FA02-8BBA-9F4F-ABF9-78A36C489307}" type="pres">
      <dgm:prSet presAssocID="{022B2A27-C02A-6C42-BC94-AED30D71D299}" presName="composite4" presStyleCnt="0"/>
      <dgm:spPr/>
    </dgm:pt>
    <dgm:pt modelId="{2BD71BC9-33CA-434B-9332-846C0BB241D2}" type="pres">
      <dgm:prSet presAssocID="{022B2A27-C02A-6C42-BC94-AED30D71D299}" presName="background4" presStyleLbl="node4" presStyleIdx="10" presStyleCnt="22"/>
      <dgm:spPr/>
    </dgm:pt>
    <dgm:pt modelId="{F69C339B-120C-E24D-9280-DAA1160F9BC1}" type="pres">
      <dgm:prSet presAssocID="{022B2A27-C02A-6C42-BC94-AED30D71D299}" presName="text4" presStyleLbl="fgAcc4" presStyleIdx="10" presStyleCnt="22" custScaleX="141823" custScaleY="1475970">
        <dgm:presLayoutVars>
          <dgm:chPref val="3"/>
        </dgm:presLayoutVars>
      </dgm:prSet>
      <dgm:spPr/>
      <dgm:t>
        <a:bodyPr/>
        <a:lstStyle/>
        <a:p>
          <a:endParaRPr lang="en-US"/>
        </a:p>
      </dgm:t>
    </dgm:pt>
    <dgm:pt modelId="{88B9278C-B443-6E4D-AF87-C776C8F6B682}" type="pres">
      <dgm:prSet presAssocID="{022B2A27-C02A-6C42-BC94-AED30D71D299}" presName="hierChild5" presStyleCnt="0"/>
      <dgm:spPr/>
    </dgm:pt>
    <dgm:pt modelId="{27955054-8FE9-4F4D-9E37-B4ED8C5DE17C}" type="pres">
      <dgm:prSet presAssocID="{C3DFF0DB-A426-E74E-880C-E790AA62C9B3}" presName="Name23" presStyleLbl="parChTrans1D4" presStyleIdx="11" presStyleCnt="22" custSzX="314304" custSzY="125735"/>
      <dgm:spPr/>
      <dgm:t>
        <a:bodyPr/>
        <a:lstStyle/>
        <a:p>
          <a:endParaRPr lang="en-US"/>
        </a:p>
      </dgm:t>
    </dgm:pt>
    <dgm:pt modelId="{B26963D6-B83F-F047-A16A-03477F190270}" type="pres">
      <dgm:prSet presAssocID="{05C01843-F31A-0040-A28B-93F9660E6D52}" presName="hierRoot4" presStyleCnt="0"/>
      <dgm:spPr/>
    </dgm:pt>
    <dgm:pt modelId="{9AA12930-4CA0-884D-B84B-54EFF983CA9C}" type="pres">
      <dgm:prSet presAssocID="{05C01843-F31A-0040-A28B-93F9660E6D52}" presName="composite4" presStyleCnt="0"/>
      <dgm:spPr/>
    </dgm:pt>
    <dgm:pt modelId="{0B9EE103-137D-D949-A43E-7948338B3219}" type="pres">
      <dgm:prSet presAssocID="{05C01843-F31A-0040-A28B-93F9660E6D52}" presName="background4" presStyleLbl="node4" presStyleIdx="11" presStyleCnt="22"/>
      <dgm:spPr/>
    </dgm:pt>
    <dgm:pt modelId="{1FFCCBB3-66F2-E045-9374-2A7C0B401DB7}" type="pres">
      <dgm:prSet presAssocID="{05C01843-F31A-0040-A28B-93F9660E6D52}" presName="text4" presStyleLbl="fgAcc4" presStyleIdx="11" presStyleCnt="22" custScaleX="141823" custScaleY="1475970">
        <dgm:presLayoutVars>
          <dgm:chPref val="3"/>
        </dgm:presLayoutVars>
      </dgm:prSet>
      <dgm:spPr/>
      <dgm:t>
        <a:bodyPr/>
        <a:lstStyle/>
        <a:p>
          <a:endParaRPr lang="en-US"/>
        </a:p>
      </dgm:t>
    </dgm:pt>
    <dgm:pt modelId="{B92F46BF-6B08-164D-8FAA-C51BD9A47EEA}" type="pres">
      <dgm:prSet presAssocID="{05C01843-F31A-0040-A28B-93F9660E6D52}" presName="hierChild5" presStyleCnt="0"/>
      <dgm:spPr/>
    </dgm:pt>
    <dgm:pt modelId="{101C9483-54E0-CA44-9451-765C0A81206E}" type="pres">
      <dgm:prSet presAssocID="{EC320A26-EA55-B844-91DC-69AE20DAE192}" presName="Name23" presStyleLbl="parChTrans1D4" presStyleIdx="12" presStyleCnt="22" custSzX="314304" custSzY="125735"/>
      <dgm:spPr/>
      <dgm:t>
        <a:bodyPr/>
        <a:lstStyle/>
        <a:p>
          <a:endParaRPr lang="en-US"/>
        </a:p>
      </dgm:t>
    </dgm:pt>
    <dgm:pt modelId="{0B8F39D8-49EF-BF4B-80FC-7130049BF3A2}" type="pres">
      <dgm:prSet presAssocID="{744F3F18-A723-4A47-AE5D-DD1EE8EA344C}" presName="hierRoot4" presStyleCnt="0"/>
      <dgm:spPr/>
    </dgm:pt>
    <dgm:pt modelId="{8BFDF3D1-3598-144F-9E5A-798C00A2342A}" type="pres">
      <dgm:prSet presAssocID="{744F3F18-A723-4A47-AE5D-DD1EE8EA344C}" presName="composite4" presStyleCnt="0"/>
      <dgm:spPr/>
    </dgm:pt>
    <dgm:pt modelId="{34AB30A5-5EE8-7E45-9C9F-AD99BC5A16B2}" type="pres">
      <dgm:prSet presAssocID="{744F3F18-A723-4A47-AE5D-DD1EE8EA344C}" presName="background4" presStyleLbl="node4" presStyleIdx="12" presStyleCnt="22"/>
      <dgm:spPr/>
    </dgm:pt>
    <dgm:pt modelId="{463201B9-36EB-B041-8EE9-9E3B91FFF73C}" type="pres">
      <dgm:prSet presAssocID="{744F3F18-A723-4A47-AE5D-DD1EE8EA344C}" presName="text4" presStyleLbl="fgAcc4" presStyleIdx="12" presStyleCnt="22" custScaleX="141823" custScaleY="1475970">
        <dgm:presLayoutVars>
          <dgm:chPref val="3"/>
        </dgm:presLayoutVars>
      </dgm:prSet>
      <dgm:spPr/>
      <dgm:t>
        <a:bodyPr/>
        <a:lstStyle/>
        <a:p>
          <a:endParaRPr lang="en-US"/>
        </a:p>
      </dgm:t>
    </dgm:pt>
    <dgm:pt modelId="{1E518D63-68FE-3F42-9042-562982AF497B}" type="pres">
      <dgm:prSet presAssocID="{744F3F18-A723-4A47-AE5D-DD1EE8EA344C}" presName="hierChild5" presStyleCnt="0"/>
      <dgm:spPr/>
    </dgm:pt>
    <dgm:pt modelId="{0A7D2F58-3958-8349-90B8-CADFF7C10813}" type="pres">
      <dgm:prSet presAssocID="{47F7FAC2-AF38-0B4C-9A63-F0DDC1CBFA44}" presName="Name23" presStyleLbl="parChTrans1D4" presStyleIdx="13" presStyleCnt="22" custSzX="942913" custSzY="125735"/>
      <dgm:spPr/>
      <dgm:t>
        <a:bodyPr/>
        <a:lstStyle/>
        <a:p>
          <a:endParaRPr lang="en-US"/>
        </a:p>
      </dgm:t>
    </dgm:pt>
    <dgm:pt modelId="{59F69A8B-5160-4149-8A07-3ABC62C017C2}" type="pres">
      <dgm:prSet presAssocID="{259897B7-0B42-B547-8D5A-ECE109D893F1}" presName="hierRoot4" presStyleCnt="0"/>
      <dgm:spPr/>
    </dgm:pt>
    <dgm:pt modelId="{B143D953-FB3C-B64F-81E0-D87AFB225252}" type="pres">
      <dgm:prSet presAssocID="{259897B7-0B42-B547-8D5A-ECE109D893F1}" presName="composite4" presStyleCnt="0"/>
      <dgm:spPr/>
    </dgm:pt>
    <dgm:pt modelId="{8BF7996D-BDD6-C347-BFDA-C69FCB1C98D2}" type="pres">
      <dgm:prSet presAssocID="{259897B7-0B42-B547-8D5A-ECE109D893F1}" presName="background4" presStyleLbl="node4" presStyleIdx="13" presStyleCnt="22"/>
      <dgm:spPr/>
    </dgm:pt>
    <dgm:pt modelId="{11B42436-07DB-A44C-BBE6-DDE74B0F0AD8}" type="pres">
      <dgm:prSet presAssocID="{259897B7-0B42-B547-8D5A-ECE109D893F1}" presName="text4" presStyleLbl="fgAcc4" presStyleIdx="13" presStyleCnt="22" custScaleX="141823" custScaleY="1475970">
        <dgm:presLayoutVars>
          <dgm:chPref val="3"/>
        </dgm:presLayoutVars>
      </dgm:prSet>
      <dgm:spPr/>
      <dgm:t>
        <a:bodyPr/>
        <a:lstStyle/>
        <a:p>
          <a:endParaRPr lang="en-US"/>
        </a:p>
      </dgm:t>
    </dgm:pt>
    <dgm:pt modelId="{1C6C8285-1AB9-E448-A23B-938E9D6FD452}" type="pres">
      <dgm:prSet presAssocID="{259897B7-0B42-B547-8D5A-ECE109D893F1}" presName="hierChild5" presStyleCnt="0"/>
      <dgm:spPr/>
    </dgm:pt>
    <dgm:pt modelId="{84690791-DD79-4A40-AB8C-19E57B0F642B}" type="pres">
      <dgm:prSet presAssocID="{D86F96DD-FC23-7142-8509-57AE191431B0}" presName="Name17" presStyleLbl="parChTrans1D3" presStyleIdx="4" presStyleCnt="8" custSzX="1758796" custSzY="212827"/>
      <dgm:spPr/>
      <dgm:t>
        <a:bodyPr/>
        <a:lstStyle/>
        <a:p>
          <a:endParaRPr lang="en-US"/>
        </a:p>
      </dgm:t>
    </dgm:pt>
    <dgm:pt modelId="{C1A0F1F4-EB5C-2145-A258-EFBA813CA6AD}" type="pres">
      <dgm:prSet presAssocID="{EA9093F0-0EA2-2B48-A401-8CE3E412F245}" presName="hierRoot3" presStyleCnt="0"/>
      <dgm:spPr/>
    </dgm:pt>
    <dgm:pt modelId="{88DEE78C-8136-EA49-B6B4-A83611D16DD7}" type="pres">
      <dgm:prSet presAssocID="{EA9093F0-0EA2-2B48-A401-8CE3E412F245}" presName="composite3" presStyleCnt="0"/>
      <dgm:spPr/>
    </dgm:pt>
    <dgm:pt modelId="{3DF4E6ED-C5A5-654B-920C-97E55A09DB35}" type="pres">
      <dgm:prSet presAssocID="{EA9093F0-0EA2-2B48-A401-8CE3E412F245}" presName="background3" presStyleLbl="node3" presStyleIdx="4" presStyleCnt="8"/>
      <dgm:spPr/>
    </dgm:pt>
    <dgm:pt modelId="{6D6A6D37-02D7-EB41-A18F-5DA71185A28A}" type="pres">
      <dgm:prSet presAssocID="{EA9093F0-0EA2-2B48-A401-8CE3E412F245}" presName="text3" presStyleLbl="fgAcc3" presStyleIdx="4" presStyleCnt="8" custScaleX="593355" custScaleY="259772" custLinFactY="-87009" custLinFactNeighborX="26223" custLinFactNeighborY="-100000">
        <dgm:presLayoutVars>
          <dgm:chPref val="3"/>
        </dgm:presLayoutVars>
      </dgm:prSet>
      <dgm:spPr/>
      <dgm:t>
        <a:bodyPr/>
        <a:lstStyle/>
        <a:p>
          <a:endParaRPr lang="en-US"/>
        </a:p>
      </dgm:t>
    </dgm:pt>
    <dgm:pt modelId="{7BE80DF3-C003-4C44-839A-841899C94BAF}" type="pres">
      <dgm:prSet presAssocID="{EA9093F0-0EA2-2B48-A401-8CE3E412F245}" presName="hierChild4" presStyleCnt="0"/>
      <dgm:spPr/>
    </dgm:pt>
    <dgm:pt modelId="{7C70E38E-04BB-9C45-9D2C-2EFF28235F45}" type="pres">
      <dgm:prSet presAssocID="{C10E40F0-B37C-5347-9FCF-BBF41526CF85}" presName="Name23" presStyleLbl="parChTrans1D4" presStyleIdx="14" presStyleCnt="22" custSzX="314304" custSzY="125735"/>
      <dgm:spPr/>
      <dgm:t>
        <a:bodyPr/>
        <a:lstStyle/>
        <a:p>
          <a:endParaRPr lang="en-US"/>
        </a:p>
      </dgm:t>
    </dgm:pt>
    <dgm:pt modelId="{4C8B62DF-EFA3-EA40-90EB-B294CEB2F83D}" type="pres">
      <dgm:prSet presAssocID="{CB5A923E-3A75-7F4B-B9F6-B4FF088668CE}" presName="hierRoot4" presStyleCnt="0"/>
      <dgm:spPr/>
    </dgm:pt>
    <dgm:pt modelId="{4E06C021-3A9D-0A44-AB7E-67E5F492283C}" type="pres">
      <dgm:prSet presAssocID="{CB5A923E-3A75-7F4B-B9F6-B4FF088668CE}" presName="composite4" presStyleCnt="0"/>
      <dgm:spPr/>
    </dgm:pt>
    <dgm:pt modelId="{ECF9C9C2-CCC9-9647-87B7-9C4C673D2DED}" type="pres">
      <dgm:prSet presAssocID="{CB5A923E-3A75-7F4B-B9F6-B4FF088668CE}" presName="background4" presStyleLbl="node4" presStyleIdx="14" presStyleCnt="22"/>
      <dgm:spPr/>
    </dgm:pt>
    <dgm:pt modelId="{93C87945-BD8E-B14C-A12C-582E6E5A25F8}" type="pres">
      <dgm:prSet presAssocID="{CB5A923E-3A75-7F4B-B9F6-B4FF088668CE}" presName="text4" presStyleLbl="fgAcc4" presStyleIdx="14" presStyleCnt="22" custScaleX="141823" custScaleY="1475971">
        <dgm:presLayoutVars>
          <dgm:chPref val="3"/>
        </dgm:presLayoutVars>
      </dgm:prSet>
      <dgm:spPr/>
      <dgm:t>
        <a:bodyPr/>
        <a:lstStyle/>
        <a:p>
          <a:endParaRPr lang="en-US"/>
        </a:p>
      </dgm:t>
    </dgm:pt>
    <dgm:pt modelId="{F2A9C7BE-9EEF-FA4F-B0E1-F81E6FFB4A17}" type="pres">
      <dgm:prSet presAssocID="{CB5A923E-3A75-7F4B-B9F6-B4FF088668CE}" presName="hierChild5" presStyleCnt="0"/>
      <dgm:spPr/>
    </dgm:pt>
    <dgm:pt modelId="{E5741F5B-BE0F-7840-8C42-C458FD3395E1}" type="pres">
      <dgm:prSet presAssocID="{F3DDDFB9-435B-5943-B196-34788BBFDB68}" presName="Name23" presStyleLbl="parChTrans1D4" presStyleIdx="15" presStyleCnt="22" custSzX="314304" custSzY="125735"/>
      <dgm:spPr/>
      <dgm:t>
        <a:bodyPr/>
        <a:lstStyle/>
        <a:p>
          <a:endParaRPr lang="en-US"/>
        </a:p>
      </dgm:t>
    </dgm:pt>
    <dgm:pt modelId="{382EE9D4-1FBD-D643-B452-1AFDE0433E6F}" type="pres">
      <dgm:prSet presAssocID="{60055BF2-ADC9-FC4D-9FE6-8A0178AD0338}" presName="hierRoot4" presStyleCnt="0"/>
      <dgm:spPr/>
    </dgm:pt>
    <dgm:pt modelId="{02B0DB07-FDC8-7742-AE50-A0FF29BBB1BF}" type="pres">
      <dgm:prSet presAssocID="{60055BF2-ADC9-FC4D-9FE6-8A0178AD0338}" presName="composite4" presStyleCnt="0"/>
      <dgm:spPr/>
    </dgm:pt>
    <dgm:pt modelId="{AFBBD1A4-1C00-9A4B-BA08-408DD3413800}" type="pres">
      <dgm:prSet presAssocID="{60055BF2-ADC9-FC4D-9FE6-8A0178AD0338}" presName="background4" presStyleLbl="node4" presStyleIdx="15" presStyleCnt="22"/>
      <dgm:spPr/>
    </dgm:pt>
    <dgm:pt modelId="{B1A2DABC-4B45-C64A-B052-403D25103207}" type="pres">
      <dgm:prSet presAssocID="{60055BF2-ADC9-FC4D-9FE6-8A0178AD0338}" presName="text4" presStyleLbl="fgAcc4" presStyleIdx="15" presStyleCnt="22" custScaleX="141823" custScaleY="1475971">
        <dgm:presLayoutVars>
          <dgm:chPref val="3"/>
        </dgm:presLayoutVars>
      </dgm:prSet>
      <dgm:spPr/>
      <dgm:t>
        <a:bodyPr/>
        <a:lstStyle/>
        <a:p>
          <a:endParaRPr lang="en-US"/>
        </a:p>
      </dgm:t>
    </dgm:pt>
    <dgm:pt modelId="{29E25C3C-265F-7B43-826B-57E21E7857EE}" type="pres">
      <dgm:prSet presAssocID="{60055BF2-ADC9-FC4D-9FE6-8A0178AD0338}" presName="hierChild5" presStyleCnt="0"/>
      <dgm:spPr/>
    </dgm:pt>
    <dgm:pt modelId="{30B1E335-C968-BA4F-986F-D16C755704D5}" type="pres">
      <dgm:prSet presAssocID="{4D904EFB-1620-1248-82B7-326115F9C777}" presName="Name10" presStyleLbl="parChTrans1D2" presStyleIdx="2" presStyleCnt="3" custSzX="14127943" custSzY="124755"/>
      <dgm:spPr/>
      <dgm:t>
        <a:bodyPr/>
        <a:lstStyle/>
        <a:p>
          <a:endParaRPr lang="en-US"/>
        </a:p>
      </dgm:t>
    </dgm:pt>
    <dgm:pt modelId="{213A1536-4947-3E43-A90C-06B054FF5590}" type="pres">
      <dgm:prSet presAssocID="{D2F9F993-FF6E-2C45-B6F9-81E6D29A0C08}" presName="hierRoot2" presStyleCnt="0"/>
      <dgm:spPr/>
    </dgm:pt>
    <dgm:pt modelId="{EA3298E3-F043-A34D-9034-517837313B20}" type="pres">
      <dgm:prSet presAssocID="{D2F9F993-FF6E-2C45-B6F9-81E6D29A0C08}" presName="composite2" presStyleCnt="0"/>
      <dgm:spPr/>
    </dgm:pt>
    <dgm:pt modelId="{A9B060D0-C2CC-FA4A-90A3-AF2D5CCF71C4}" type="pres">
      <dgm:prSet presAssocID="{D2F9F993-FF6E-2C45-B6F9-81E6D29A0C08}" presName="background2" presStyleLbl="node2" presStyleIdx="2" presStyleCnt="3"/>
      <dgm:spPr/>
    </dgm:pt>
    <dgm:pt modelId="{5F50D785-A541-D741-A675-6E7B02570B47}" type="pres">
      <dgm:prSet presAssocID="{D2F9F993-FF6E-2C45-B6F9-81E6D29A0C08}" presName="text2" presStyleLbl="fgAcc2" presStyleIdx="2" presStyleCnt="3" custScaleX="520637" custScaleY="211560" custLinFactY="-100000" custLinFactNeighborX="69530" custLinFactNeighborY="-152522">
        <dgm:presLayoutVars>
          <dgm:chPref val="3"/>
        </dgm:presLayoutVars>
      </dgm:prSet>
      <dgm:spPr/>
      <dgm:t>
        <a:bodyPr/>
        <a:lstStyle/>
        <a:p>
          <a:endParaRPr lang="en-US"/>
        </a:p>
      </dgm:t>
    </dgm:pt>
    <dgm:pt modelId="{DD536463-1DC8-8748-9057-E39875A45545}" type="pres">
      <dgm:prSet presAssocID="{D2F9F993-FF6E-2C45-B6F9-81E6D29A0C08}" presName="hierChild3" presStyleCnt="0"/>
      <dgm:spPr/>
    </dgm:pt>
    <dgm:pt modelId="{B42A4241-4F59-0249-B99D-1B7BDC4F067B}" type="pres">
      <dgm:prSet presAssocID="{33861EC0-FD37-784E-8820-82FC90A6C3C4}" presName="Name17" presStyleLbl="parChTrans1D3" presStyleIdx="5" presStyleCnt="8" custSzX="1778011" custSzY="213727"/>
      <dgm:spPr/>
      <dgm:t>
        <a:bodyPr/>
        <a:lstStyle/>
        <a:p>
          <a:endParaRPr lang="en-US"/>
        </a:p>
      </dgm:t>
    </dgm:pt>
    <dgm:pt modelId="{2F04CE07-DC7C-6241-B4E2-9BE9727F5608}" type="pres">
      <dgm:prSet presAssocID="{994B4D9E-1055-E34D-A74B-1904906AA8D6}" presName="hierRoot3" presStyleCnt="0"/>
      <dgm:spPr/>
    </dgm:pt>
    <dgm:pt modelId="{F2A7E0D9-2C98-9040-9195-21A1BE0D4641}" type="pres">
      <dgm:prSet presAssocID="{994B4D9E-1055-E34D-A74B-1904906AA8D6}" presName="composite3" presStyleCnt="0"/>
      <dgm:spPr/>
    </dgm:pt>
    <dgm:pt modelId="{6D2969D5-8403-6D41-A7DF-D677CA3AED9B}" type="pres">
      <dgm:prSet presAssocID="{994B4D9E-1055-E34D-A74B-1904906AA8D6}" presName="background3" presStyleLbl="node3" presStyleIdx="5" presStyleCnt="8"/>
      <dgm:spPr/>
    </dgm:pt>
    <dgm:pt modelId="{8D3FA665-5192-144F-B4F9-72F34918FD66}" type="pres">
      <dgm:prSet presAssocID="{994B4D9E-1055-E34D-A74B-1904906AA8D6}" presName="text3" presStyleLbl="fgAcc3" presStyleIdx="5" presStyleCnt="8" custScaleX="593355" custScaleY="259772" custLinFactY="-87009" custLinFactNeighborX="26223" custLinFactNeighborY="-100000">
        <dgm:presLayoutVars>
          <dgm:chPref val="3"/>
        </dgm:presLayoutVars>
      </dgm:prSet>
      <dgm:spPr/>
      <dgm:t>
        <a:bodyPr/>
        <a:lstStyle/>
        <a:p>
          <a:endParaRPr lang="en-US"/>
        </a:p>
      </dgm:t>
    </dgm:pt>
    <dgm:pt modelId="{934673CC-F63F-B940-85EE-F209C81819E4}" type="pres">
      <dgm:prSet presAssocID="{994B4D9E-1055-E34D-A74B-1904906AA8D6}" presName="hierChild4" presStyleCnt="0"/>
      <dgm:spPr/>
    </dgm:pt>
    <dgm:pt modelId="{53EAD7D6-2F8F-744D-9E4C-18C7D693BD9A}" type="pres">
      <dgm:prSet presAssocID="{577C5B2A-848D-6F45-93AB-6D8DBF38D775}" presName="Name23" presStyleLbl="parChTrans1D4" presStyleIdx="16" presStyleCnt="22" custSzX="628609" custSzY="125735"/>
      <dgm:spPr/>
      <dgm:t>
        <a:bodyPr/>
        <a:lstStyle/>
        <a:p>
          <a:endParaRPr lang="en-US"/>
        </a:p>
      </dgm:t>
    </dgm:pt>
    <dgm:pt modelId="{A8491084-30A1-474E-BFC9-F05FC1D8B882}" type="pres">
      <dgm:prSet presAssocID="{34BC92DF-F81E-E642-8411-7679E9852507}" presName="hierRoot4" presStyleCnt="0"/>
      <dgm:spPr/>
    </dgm:pt>
    <dgm:pt modelId="{B333A9C8-29AD-1640-9ADE-23D5E184E7C7}" type="pres">
      <dgm:prSet presAssocID="{34BC92DF-F81E-E642-8411-7679E9852507}" presName="composite4" presStyleCnt="0"/>
      <dgm:spPr/>
    </dgm:pt>
    <dgm:pt modelId="{57AA02C5-92B6-8040-8D27-E1DA6326DD6E}" type="pres">
      <dgm:prSet presAssocID="{34BC92DF-F81E-E642-8411-7679E9852507}" presName="background4" presStyleLbl="node4" presStyleIdx="16" presStyleCnt="22"/>
      <dgm:spPr/>
    </dgm:pt>
    <dgm:pt modelId="{75195708-5AF5-BB4D-8D06-5BBBC537DDEF}" type="pres">
      <dgm:prSet presAssocID="{34BC92DF-F81E-E642-8411-7679E9852507}" presName="text4" presStyleLbl="fgAcc4" presStyleIdx="16" presStyleCnt="22" custScaleX="141823" custScaleY="1475971">
        <dgm:presLayoutVars>
          <dgm:chPref val="3"/>
        </dgm:presLayoutVars>
      </dgm:prSet>
      <dgm:spPr/>
      <dgm:t>
        <a:bodyPr/>
        <a:lstStyle/>
        <a:p>
          <a:endParaRPr lang="en-US"/>
        </a:p>
      </dgm:t>
    </dgm:pt>
    <dgm:pt modelId="{B98097CE-DF3B-BB49-AE6F-9D2983E2F1EB}" type="pres">
      <dgm:prSet presAssocID="{34BC92DF-F81E-E642-8411-7679E9852507}" presName="hierChild5" presStyleCnt="0"/>
      <dgm:spPr/>
    </dgm:pt>
    <dgm:pt modelId="{8AB61255-96AF-714E-A9E2-D3EE1BD00101}" type="pres">
      <dgm:prSet presAssocID="{AB9E6D84-42DB-EC47-AC54-0877C2595915}" presName="Name23" presStyleLbl="parChTrans1D4" presStyleIdx="17" presStyleCnt="22" custSzX="131912" custSzY="125735"/>
      <dgm:spPr/>
      <dgm:t>
        <a:bodyPr/>
        <a:lstStyle/>
        <a:p>
          <a:endParaRPr lang="en-US"/>
        </a:p>
      </dgm:t>
    </dgm:pt>
    <dgm:pt modelId="{321F32DE-5C0E-2E40-9771-7BBC771CE002}" type="pres">
      <dgm:prSet presAssocID="{A346CC96-AC99-764B-95EA-DC091920B5D3}" presName="hierRoot4" presStyleCnt="0"/>
      <dgm:spPr/>
    </dgm:pt>
    <dgm:pt modelId="{18286799-181C-A54A-A811-76D78F7E7A2C}" type="pres">
      <dgm:prSet presAssocID="{A346CC96-AC99-764B-95EA-DC091920B5D3}" presName="composite4" presStyleCnt="0"/>
      <dgm:spPr/>
    </dgm:pt>
    <dgm:pt modelId="{918F8653-33CB-DB4A-A422-D080B43960DA}" type="pres">
      <dgm:prSet presAssocID="{A346CC96-AC99-764B-95EA-DC091920B5D3}" presName="background4" presStyleLbl="node4" presStyleIdx="17" presStyleCnt="22"/>
      <dgm:spPr/>
    </dgm:pt>
    <dgm:pt modelId="{FE97E54F-EC9B-E047-8C71-0960CE695F5F}" type="pres">
      <dgm:prSet presAssocID="{A346CC96-AC99-764B-95EA-DC091920B5D3}" presName="text4" presStyleLbl="fgAcc4" presStyleIdx="17" presStyleCnt="22" custScaleX="141823" custScaleY="1475971">
        <dgm:presLayoutVars>
          <dgm:chPref val="3"/>
        </dgm:presLayoutVars>
      </dgm:prSet>
      <dgm:spPr/>
      <dgm:t>
        <a:bodyPr/>
        <a:lstStyle/>
        <a:p>
          <a:endParaRPr lang="en-US"/>
        </a:p>
      </dgm:t>
    </dgm:pt>
    <dgm:pt modelId="{A0240B5E-F9FB-4A4D-886D-90A3C838124A}" type="pres">
      <dgm:prSet presAssocID="{A346CC96-AC99-764B-95EA-DC091920B5D3}" presName="hierChild5" presStyleCnt="0"/>
      <dgm:spPr/>
    </dgm:pt>
    <dgm:pt modelId="{AAF1C859-B489-4048-AE8E-EC3143BE864B}" type="pres">
      <dgm:prSet presAssocID="{4DF58EAC-B5ED-D840-94FA-9324FE8694ED}" presName="Name23" presStyleLbl="parChTrans1D4" presStyleIdx="18" presStyleCnt="22" custSzX="628609" custSzY="125735"/>
      <dgm:spPr/>
      <dgm:t>
        <a:bodyPr/>
        <a:lstStyle/>
        <a:p>
          <a:endParaRPr lang="en-US"/>
        </a:p>
      </dgm:t>
    </dgm:pt>
    <dgm:pt modelId="{E3CD4FA3-C188-AA4D-AA61-308AFBFCFDD6}" type="pres">
      <dgm:prSet presAssocID="{056FCE06-9225-B341-9B7F-38BFBB9ABBC8}" presName="hierRoot4" presStyleCnt="0"/>
      <dgm:spPr/>
    </dgm:pt>
    <dgm:pt modelId="{E530F1E4-4F78-E149-B9AE-F415024BC575}" type="pres">
      <dgm:prSet presAssocID="{056FCE06-9225-B341-9B7F-38BFBB9ABBC8}" presName="composite4" presStyleCnt="0"/>
      <dgm:spPr/>
    </dgm:pt>
    <dgm:pt modelId="{4FC1BA0E-E2CE-734C-8F58-ED9721E07F61}" type="pres">
      <dgm:prSet presAssocID="{056FCE06-9225-B341-9B7F-38BFBB9ABBC8}" presName="background4" presStyleLbl="node4" presStyleIdx="18" presStyleCnt="22"/>
      <dgm:spPr/>
    </dgm:pt>
    <dgm:pt modelId="{CE693DA4-8627-244D-9CF3-0935CCEF23B7}" type="pres">
      <dgm:prSet presAssocID="{056FCE06-9225-B341-9B7F-38BFBB9ABBC8}" presName="text4" presStyleLbl="fgAcc4" presStyleIdx="18" presStyleCnt="22" custScaleX="141823" custScaleY="1475971">
        <dgm:presLayoutVars>
          <dgm:chPref val="3"/>
        </dgm:presLayoutVars>
      </dgm:prSet>
      <dgm:spPr/>
      <dgm:t>
        <a:bodyPr/>
        <a:lstStyle/>
        <a:p>
          <a:endParaRPr lang="en-US"/>
        </a:p>
      </dgm:t>
    </dgm:pt>
    <dgm:pt modelId="{C64A3332-50A3-F842-B88D-21E180F8B64A}" type="pres">
      <dgm:prSet presAssocID="{056FCE06-9225-B341-9B7F-38BFBB9ABBC8}" presName="hierChild5" presStyleCnt="0"/>
      <dgm:spPr/>
    </dgm:pt>
    <dgm:pt modelId="{21446DC4-98D6-C344-AE13-0DFD9B59774B}" type="pres">
      <dgm:prSet presAssocID="{B55C1A92-7C04-CB43-88EA-7B931B466DC6}" presName="Name17" presStyleLbl="parChTrans1D3" presStyleIdx="6" presStyleCnt="8" custSzX="149270" custSzY="213727"/>
      <dgm:spPr/>
      <dgm:t>
        <a:bodyPr/>
        <a:lstStyle/>
        <a:p>
          <a:endParaRPr lang="en-US"/>
        </a:p>
      </dgm:t>
    </dgm:pt>
    <dgm:pt modelId="{E4B7AE2D-12E4-D34A-8E34-C2B530AB3853}" type="pres">
      <dgm:prSet presAssocID="{9D911E8E-244F-5745-8FCF-E4B869BF67C9}" presName="hierRoot3" presStyleCnt="0"/>
      <dgm:spPr/>
    </dgm:pt>
    <dgm:pt modelId="{A72CC71B-8264-7C46-A9AE-622389B31BD7}" type="pres">
      <dgm:prSet presAssocID="{9D911E8E-244F-5745-8FCF-E4B869BF67C9}" presName="composite3" presStyleCnt="0"/>
      <dgm:spPr/>
    </dgm:pt>
    <dgm:pt modelId="{B9DED6DA-CFF2-484F-8A09-0596FA33441F}" type="pres">
      <dgm:prSet presAssocID="{9D911E8E-244F-5745-8FCF-E4B869BF67C9}" presName="background3" presStyleLbl="node3" presStyleIdx="6" presStyleCnt="8"/>
      <dgm:spPr/>
    </dgm:pt>
    <dgm:pt modelId="{86D07CB5-CEE3-4C4E-A391-3DF021ECD4B6}" type="pres">
      <dgm:prSet presAssocID="{9D911E8E-244F-5745-8FCF-E4B869BF67C9}" presName="text3" presStyleLbl="fgAcc3" presStyleIdx="6" presStyleCnt="8" custScaleX="593355" custScaleY="259772" custLinFactY="-87009" custLinFactNeighborX="26223" custLinFactNeighborY="-100000">
        <dgm:presLayoutVars>
          <dgm:chPref val="3"/>
        </dgm:presLayoutVars>
      </dgm:prSet>
      <dgm:spPr/>
      <dgm:t>
        <a:bodyPr/>
        <a:lstStyle/>
        <a:p>
          <a:endParaRPr lang="en-US"/>
        </a:p>
      </dgm:t>
    </dgm:pt>
    <dgm:pt modelId="{63275EC0-01B1-0D47-BBA5-DE3043FC8F85}" type="pres">
      <dgm:prSet presAssocID="{9D911E8E-244F-5745-8FCF-E4B869BF67C9}" presName="hierChild4" presStyleCnt="0"/>
      <dgm:spPr/>
    </dgm:pt>
    <dgm:pt modelId="{3B8077E6-015F-F245-B9B7-3E5AA2783C06}" type="pres">
      <dgm:prSet presAssocID="{54284351-1396-774C-8900-4971ACA012C9}" presName="Name23" presStyleLbl="parChTrans1D4" presStyleIdx="19" presStyleCnt="22" custSzX="314304" custSzY="125735"/>
      <dgm:spPr/>
      <dgm:t>
        <a:bodyPr/>
        <a:lstStyle/>
        <a:p>
          <a:endParaRPr lang="en-US"/>
        </a:p>
      </dgm:t>
    </dgm:pt>
    <dgm:pt modelId="{8CF968D0-1BD5-9D47-BC49-1808B27A2DAF}" type="pres">
      <dgm:prSet presAssocID="{7223D602-7ABB-944A-916E-742CB9ACE013}" presName="hierRoot4" presStyleCnt="0"/>
      <dgm:spPr/>
    </dgm:pt>
    <dgm:pt modelId="{051EE324-2EFB-B247-A901-C246BFE7F02D}" type="pres">
      <dgm:prSet presAssocID="{7223D602-7ABB-944A-916E-742CB9ACE013}" presName="composite4" presStyleCnt="0"/>
      <dgm:spPr/>
    </dgm:pt>
    <dgm:pt modelId="{1FAD5DDB-A79C-F944-92EF-F357FFF9FB80}" type="pres">
      <dgm:prSet presAssocID="{7223D602-7ABB-944A-916E-742CB9ACE013}" presName="background4" presStyleLbl="node4" presStyleIdx="19" presStyleCnt="22"/>
      <dgm:spPr/>
    </dgm:pt>
    <dgm:pt modelId="{745C1BAB-0DD7-DE48-BBEE-4894426CECFB}" type="pres">
      <dgm:prSet presAssocID="{7223D602-7ABB-944A-916E-742CB9ACE013}" presName="text4" presStyleLbl="fgAcc4" presStyleIdx="19" presStyleCnt="22" custScaleX="141823" custScaleY="1475971">
        <dgm:presLayoutVars>
          <dgm:chPref val="3"/>
        </dgm:presLayoutVars>
      </dgm:prSet>
      <dgm:spPr/>
      <dgm:t>
        <a:bodyPr/>
        <a:lstStyle/>
        <a:p>
          <a:endParaRPr lang="en-US"/>
        </a:p>
      </dgm:t>
    </dgm:pt>
    <dgm:pt modelId="{D6482A83-FADD-6540-AFE9-8B3A1B1F9939}" type="pres">
      <dgm:prSet presAssocID="{7223D602-7ABB-944A-916E-742CB9ACE013}" presName="hierChild5" presStyleCnt="0"/>
      <dgm:spPr/>
    </dgm:pt>
    <dgm:pt modelId="{C9D1CD07-3255-AB45-941A-1E1C22DCD3B1}" type="pres">
      <dgm:prSet presAssocID="{0530F98C-B520-2540-B8B8-E05839833C72}" presName="Name23" presStyleLbl="parChTrans1D4" presStyleIdx="20" presStyleCnt="22" custSzX="314304" custSzY="125735"/>
      <dgm:spPr/>
      <dgm:t>
        <a:bodyPr/>
        <a:lstStyle/>
        <a:p>
          <a:endParaRPr lang="en-US"/>
        </a:p>
      </dgm:t>
    </dgm:pt>
    <dgm:pt modelId="{98F3326B-5F48-9041-BF84-7AD2F1B0A301}" type="pres">
      <dgm:prSet presAssocID="{E7332FF6-3973-1241-BC79-38325C2B1CCC}" presName="hierRoot4" presStyleCnt="0"/>
      <dgm:spPr/>
    </dgm:pt>
    <dgm:pt modelId="{46042534-58AE-B04E-A28B-66C4981463B9}" type="pres">
      <dgm:prSet presAssocID="{E7332FF6-3973-1241-BC79-38325C2B1CCC}" presName="composite4" presStyleCnt="0"/>
      <dgm:spPr/>
    </dgm:pt>
    <dgm:pt modelId="{4BA3A7B0-EF74-9E4C-9718-AAEB52495ADE}" type="pres">
      <dgm:prSet presAssocID="{E7332FF6-3973-1241-BC79-38325C2B1CCC}" presName="background4" presStyleLbl="node4" presStyleIdx="20" presStyleCnt="22"/>
      <dgm:spPr/>
    </dgm:pt>
    <dgm:pt modelId="{B9198C40-B6AF-1F46-94BE-F155A08FA3B5}" type="pres">
      <dgm:prSet presAssocID="{E7332FF6-3973-1241-BC79-38325C2B1CCC}" presName="text4" presStyleLbl="fgAcc4" presStyleIdx="20" presStyleCnt="22" custScaleX="141823" custScaleY="1475971">
        <dgm:presLayoutVars>
          <dgm:chPref val="3"/>
        </dgm:presLayoutVars>
      </dgm:prSet>
      <dgm:spPr/>
      <dgm:t>
        <a:bodyPr/>
        <a:lstStyle/>
        <a:p>
          <a:endParaRPr lang="en-US"/>
        </a:p>
      </dgm:t>
    </dgm:pt>
    <dgm:pt modelId="{63A1EFB7-5ED5-B64B-BC0C-39DD25048E18}" type="pres">
      <dgm:prSet presAssocID="{E7332FF6-3973-1241-BC79-38325C2B1CCC}" presName="hierChild5" presStyleCnt="0"/>
      <dgm:spPr/>
    </dgm:pt>
    <dgm:pt modelId="{CCF92B77-7013-8F4B-8E2C-74A709C72DA3}" type="pres">
      <dgm:prSet presAssocID="{C61D35EF-82DD-4940-AB64-9E2C51CDB7CF}" presName="Name17" presStyleLbl="parChTrans1D3" presStyleIdx="7" presStyleCnt="8" custSzX="1395143" custSzY="213727"/>
      <dgm:spPr/>
      <dgm:t>
        <a:bodyPr/>
        <a:lstStyle/>
        <a:p>
          <a:endParaRPr lang="en-US"/>
        </a:p>
      </dgm:t>
    </dgm:pt>
    <dgm:pt modelId="{41FFC992-94DF-4E42-97EF-A5472F173C80}" type="pres">
      <dgm:prSet presAssocID="{802C813D-D4F2-BF4A-B0AB-846467D7F0D6}" presName="hierRoot3" presStyleCnt="0"/>
      <dgm:spPr/>
    </dgm:pt>
    <dgm:pt modelId="{28FDA215-618C-544B-A087-4D23709A28E0}" type="pres">
      <dgm:prSet presAssocID="{802C813D-D4F2-BF4A-B0AB-846467D7F0D6}" presName="composite3" presStyleCnt="0"/>
      <dgm:spPr/>
    </dgm:pt>
    <dgm:pt modelId="{9DA14563-FDF8-3440-82A9-8A24839B4D2F}" type="pres">
      <dgm:prSet presAssocID="{802C813D-D4F2-BF4A-B0AB-846467D7F0D6}" presName="background3" presStyleLbl="node3" presStyleIdx="7" presStyleCnt="8"/>
      <dgm:spPr/>
    </dgm:pt>
    <dgm:pt modelId="{0DBBE2E4-9DD2-4246-A4DA-0E2309DBEA3F}" type="pres">
      <dgm:prSet presAssocID="{802C813D-D4F2-BF4A-B0AB-846467D7F0D6}" presName="text3" presStyleLbl="fgAcc3" presStyleIdx="7" presStyleCnt="8" custScaleX="593355" custScaleY="259772" custLinFactY="-87009" custLinFactNeighborX="26223" custLinFactNeighborY="-100000">
        <dgm:presLayoutVars>
          <dgm:chPref val="3"/>
        </dgm:presLayoutVars>
      </dgm:prSet>
      <dgm:spPr/>
      <dgm:t>
        <a:bodyPr/>
        <a:lstStyle/>
        <a:p>
          <a:endParaRPr lang="en-US"/>
        </a:p>
      </dgm:t>
    </dgm:pt>
    <dgm:pt modelId="{6166A181-9E14-EB46-AE42-C0E6738823CF}" type="pres">
      <dgm:prSet presAssocID="{802C813D-D4F2-BF4A-B0AB-846467D7F0D6}" presName="hierChild4" presStyleCnt="0"/>
      <dgm:spPr/>
    </dgm:pt>
    <dgm:pt modelId="{F0D7084A-3AAF-FA44-A38A-C20C73F8890C}" type="pres">
      <dgm:prSet presAssocID="{39221EA0-92EB-BB4B-B335-08B89F53A6A6}" presName="Name23" presStyleLbl="parChTrans1D4" presStyleIdx="21" presStyleCnt="22" custSzX="131912" custSzY="125735"/>
      <dgm:spPr/>
      <dgm:t>
        <a:bodyPr/>
        <a:lstStyle/>
        <a:p>
          <a:endParaRPr lang="en-US"/>
        </a:p>
      </dgm:t>
    </dgm:pt>
    <dgm:pt modelId="{2ACBE670-94E7-6F46-B07B-E0ED25D32176}" type="pres">
      <dgm:prSet presAssocID="{0F0F9F6E-B167-DD4D-B897-44A02941A98B}" presName="hierRoot4" presStyleCnt="0"/>
      <dgm:spPr/>
    </dgm:pt>
    <dgm:pt modelId="{183BF0C4-F1B7-9848-9238-9B90AE84859B}" type="pres">
      <dgm:prSet presAssocID="{0F0F9F6E-B167-DD4D-B897-44A02941A98B}" presName="composite4" presStyleCnt="0"/>
      <dgm:spPr/>
    </dgm:pt>
    <dgm:pt modelId="{95D2238A-1CEB-584F-A9AB-31EDC9995593}" type="pres">
      <dgm:prSet presAssocID="{0F0F9F6E-B167-DD4D-B897-44A02941A98B}" presName="background4" presStyleLbl="node4" presStyleIdx="21" presStyleCnt="22"/>
      <dgm:spPr/>
    </dgm:pt>
    <dgm:pt modelId="{94517BAD-EAB2-5E43-B829-7FFEFE90CD98}" type="pres">
      <dgm:prSet presAssocID="{0F0F9F6E-B167-DD4D-B897-44A02941A98B}" presName="text4" presStyleLbl="fgAcc4" presStyleIdx="21" presStyleCnt="22" custScaleX="141823" custScaleY="1475971">
        <dgm:presLayoutVars>
          <dgm:chPref val="3"/>
        </dgm:presLayoutVars>
      </dgm:prSet>
      <dgm:spPr/>
      <dgm:t>
        <a:bodyPr/>
        <a:lstStyle/>
        <a:p>
          <a:endParaRPr lang="en-US"/>
        </a:p>
      </dgm:t>
    </dgm:pt>
    <dgm:pt modelId="{EE9F158A-1D65-9543-82CF-BDF24DB4839B}" type="pres">
      <dgm:prSet presAssocID="{0F0F9F6E-B167-DD4D-B897-44A02941A98B}" presName="hierChild5" presStyleCnt="0"/>
      <dgm:spPr/>
    </dgm:pt>
  </dgm:ptLst>
  <dgm:cxnLst>
    <dgm:cxn modelId="{F7EBEE38-571F-9542-A949-393E719DB18A}" type="presOf" srcId="{577C5B2A-848D-6F45-93AB-6D8DBF38D775}" destId="{53EAD7D6-2F8F-744D-9E4C-18C7D693BD9A}" srcOrd="0" destOrd="0" presId="urn:microsoft.com/office/officeart/2005/8/layout/hierarchy1"/>
    <dgm:cxn modelId="{B79D7CB2-D488-AE45-B4E6-2AF6A838B3E1}" srcId="{994B4D9E-1055-E34D-A74B-1904906AA8D6}" destId="{A346CC96-AC99-764B-95EA-DC091920B5D3}" srcOrd="1" destOrd="0" parTransId="{AB9E6D84-42DB-EC47-AC54-0877C2595915}" sibTransId="{4830EB1F-A6B9-464C-BCDB-AD7DCC0696EE}"/>
    <dgm:cxn modelId="{0560598E-AB88-5244-84AD-E11997D62160}" type="presOf" srcId="{6603BCC6-F6BB-2840-809B-C0EB6E4D58BD}" destId="{1B0A8923-220F-5D41-9645-00784C4BE084}" srcOrd="0" destOrd="0" presId="urn:microsoft.com/office/officeart/2005/8/layout/hierarchy1"/>
    <dgm:cxn modelId="{A47AA949-0E17-584D-AE9C-29FB45AFC2A2}" type="presOf" srcId="{39221EA0-92EB-BB4B-B335-08B89F53A6A6}" destId="{F0D7084A-3AAF-FA44-A38A-C20C73F8890C}" srcOrd="0" destOrd="0" presId="urn:microsoft.com/office/officeart/2005/8/layout/hierarchy1"/>
    <dgm:cxn modelId="{2010A6E9-3377-1042-B0FD-3B6F46E75F6B}" type="presOf" srcId="{AF8BBBB3-0011-FA49-8FF4-8F1F4A0D0D51}" destId="{C965AFC6-7B42-F946-AA07-07FE17DD4684}" srcOrd="0" destOrd="0" presId="urn:microsoft.com/office/officeart/2005/8/layout/hierarchy1"/>
    <dgm:cxn modelId="{94FE43C6-0606-AF4E-9E3D-041F98DF0535}" srcId="{D2F9F993-FF6E-2C45-B6F9-81E6D29A0C08}" destId="{9D911E8E-244F-5745-8FCF-E4B869BF67C9}" srcOrd="1" destOrd="0" parTransId="{B55C1A92-7C04-CB43-88EA-7B931B466DC6}" sibTransId="{C048F7C2-268E-D448-9E43-BF93FA211C83}"/>
    <dgm:cxn modelId="{E3CE35E8-5CC7-5249-AD2C-357A2EFECF04}" srcId="{84F1BA1C-14DA-9543-A896-44A2EE30AFCB}" destId="{411EA63F-6110-9D41-947F-164D0291CD41}" srcOrd="0" destOrd="0" parTransId="{8259A284-6291-C447-BAC4-AE1FE4738F43}" sibTransId="{B453AE9F-21A5-B547-A44C-1A19705AD31F}"/>
    <dgm:cxn modelId="{930C26DB-5431-A548-B5FD-C5462F9BF87E}" type="presOf" srcId="{625D226D-480E-9140-AD4F-883FEB5F91E1}" destId="{2BF3462B-7287-0348-8C28-8310CBF7E632}" srcOrd="0" destOrd="0" presId="urn:microsoft.com/office/officeart/2005/8/layout/hierarchy1"/>
    <dgm:cxn modelId="{BDAD52D0-BF61-154F-8D2F-C99555F0D626}" type="presOf" srcId="{47F7FAC2-AF38-0B4C-9A63-F0DDC1CBFA44}" destId="{0A7D2F58-3958-8349-90B8-CADFF7C10813}" srcOrd="0" destOrd="0" presId="urn:microsoft.com/office/officeart/2005/8/layout/hierarchy1"/>
    <dgm:cxn modelId="{D6DE1E96-5B4E-9B4E-9C5D-06A1026BBAF9}" type="presOf" srcId="{05C01843-F31A-0040-A28B-93F9660E6D52}" destId="{1FFCCBB3-66F2-E045-9374-2A7C0B401DB7}" srcOrd="0" destOrd="0" presId="urn:microsoft.com/office/officeart/2005/8/layout/hierarchy1"/>
    <dgm:cxn modelId="{3B2EF304-A8C2-0A4F-92A5-94A714149AAF}" srcId="{D2F9F993-FF6E-2C45-B6F9-81E6D29A0C08}" destId="{994B4D9E-1055-E34D-A74B-1904906AA8D6}" srcOrd="0" destOrd="0" parTransId="{33861EC0-FD37-784E-8820-82FC90A6C3C4}" sibTransId="{8E023734-A4A6-4945-A463-E7D5E1B82CC0}"/>
    <dgm:cxn modelId="{69F14D27-7212-1A4E-BF8B-0444B34DE902}" type="presOf" srcId="{F0CEE5C1-5220-2B47-801A-8C3F86C309EE}" destId="{FB8129FC-CE7A-104F-BC24-8365413AA825}" srcOrd="0" destOrd="0" presId="urn:microsoft.com/office/officeart/2005/8/layout/hierarchy1"/>
    <dgm:cxn modelId="{7C6F9003-6121-8C46-B385-8C30C3818C14}" type="presOf" srcId="{411EA63F-6110-9D41-947F-164D0291CD41}" destId="{4B3B5166-F026-8446-BA1E-C0FE3BFBC96A}" srcOrd="0" destOrd="0" presId="urn:microsoft.com/office/officeart/2005/8/layout/hierarchy1"/>
    <dgm:cxn modelId="{41F73D64-B85C-6D4C-B3B3-065224D11376}" type="presOf" srcId="{945B8F25-9F89-DF4C-A4AA-D489AD2A5F3F}" destId="{DB5850FA-1191-1141-BF65-51352DAB3137}" srcOrd="0" destOrd="0" presId="urn:microsoft.com/office/officeart/2005/8/layout/hierarchy1"/>
    <dgm:cxn modelId="{9C1DBF1C-4BF7-954F-98C1-8A8F4AC6D10C}" srcId="{802C813D-D4F2-BF4A-B0AB-846467D7F0D6}" destId="{0F0F9F6E-B167-DD4D-B897-44A02941A98B}" srcOrd="0" destOrd="0" parTransId="{39221EA0-92EB-BB4B-B335-08B89F53A6A6}" sibTransId="{949A5C93-E1CB-304C-86DC-9876F528D4CF}"/>
    <dgm:cxn modelId="{A908E1F0-1151-0640-8ECD-0D94BA81FCFD}" type="presOf" srcId="{5D403254-7E1C-9944-9FEC-A0BAAC5E05FD}" destId="{2E4DEAA1-3008-9D4B-B88B-6C24B4BB25C0}" srcOrd="0" destOrd="0" presId="urn:microsoft.com/office/officeart/2005/8/layout/hierarchy1"/>
    <dgm:cxn modelId="{4C4D209E-BE92-1149-A174-1ABCFAC5F092}" srcId="{A4BB9E8A-DAAE-AD4D-BA41-568C246F9745}" destId="{FD6772AB-AA04-C947-8470-828D78D885BA}" srcOrd="2" destOrd="0" parTransId="{6603BCC6-F6BB-2840-809B-C0EB6E4D58BD}" sibTransId="{2E8C6B76-3B0E-5C4D-A6C1-9CF881A6F073}"/>
    <dgm:cxn modelId="{F63B9279-4FDD-B74F-A3D5-98DA6A4E33AC}" srcId="{994B4D9E-1055-E34D-A74B-1904906AA8D6}" destId="{34BC92DF-F81E-E642-8411-7679E9852507}" srcOrd="0" destOrd="0" parTransId="{577C5B2A-848D-6F45-93AB-6D8DBF38D775}" sibTransId="{6FC5027F-6A15-314F-B0C4-5ACE31738333}"/>
    <dgm:cxn modelId="{C7FD26CF-C834-E448-935B-5C0503F7B132}" type="presOf" srcId="{C523AA68-03B9-D54A-AD86-B2DBF08E2480}" destId="{506C1970-6AB9-5849-86D3-5998F1641172}" srcOrd="0" destOrd="0" presId="urn:microsoft.com/office/officeart/2005/8/layout/hierarchy1"/>
    <dgm:cxn modelId="{721742C1-21D5-1143-B277-7B256AFA979E}" type="presOf" srcId="{994B4D9E-1055-E34D-A74B-1904906AA8D6}" destId="{8D3FA665-5192-144F-B4F9-72F34918FD66}" srcOrd="0" destOrd="0" presId="urn:microsoft.com/office/officeart/2005/8/layout/hierarchy1"/>
    <dgm:cxn modelId="{F17FDFFC-7402-8641-B785-D8E4EA9823B7}" type="presOf" srcId="{0530F98C-B520-2540-B8B8-E05839833C72}" destId="{C9D1CD07-3255-AB45-941A-1E1C22DCD3B1}" srcOrd="0" destOrd="0" presId="urn:microsoft.com/office/officeart/2005/8/layout/hierarchy1"/>
    <dgm:cxn modelId="{25DA5AC1-3997-B84B-8A99-7182283CE94D}" type="presOf" srcId="{9D911E8E-244F-5745-8FCF-E4B869BF67C9}" destId="{86D07CB5-CEE3-4C4E-A391-3DF021ECD4B6}" srcOrd="0" destOrd="0" presId="urn:microsoft.com/office/officeart/2005/8/layout/hierarchy1"/>
    <dgm:cxn modelId="{67F5A59C-24FC-4444-B98C-86BDF9B3125F}" type="presOf" srcId="{CA675A83-6245-FB4D-BB96-2F91C05E42D2}" destId="{441BC561-68D5-6E4A-85E4-6399DF99F877}" srcOrd="0" destOrd="0" presId="urn:microsoft.com/office/officeart/2005/8/layout/hierarchy1"/>
    <dgm:cxn modelId="{A61C77EB-B4A3-B048-9E70-CFE3623A65D8}" type="presOf" srcId="{0F0F9F6E-B167-DD4D-B897-44A02941A98B}" destId="{94517BAD-EAB2-5E43-B829-7FFEFE90CD98}" srcOrd="0" destOrd="0" presId="urn:microsoft.com/office/officeart/2005/8/layout/hierarchy1"/>
    <dgm:cxn modelId="{B4C9636B-27D4-0E40-B2CF-5DB5A27AE0DA}" type="presOf" srcId="{FDFA99F8-6737-1242-9933-3D5CF555D504}" destId="{5F352AFA-FF4C-CF40-9787-EF34759AF27B}" srcOrd="0" destOrd="0" presId="urn:microsoft.com/office/officeart/2005/8/layout/hierarchy1"/>
    <dgm:cxn modelId="{536410C2-A18D-6045-B0ED-202C15CF0F36}" srcId="{EA9093F0-0EA2-2B48-A401-8CE3E412F245}" destId="{60055BF2-ADC9-FC4D-9FE6-8A0178AD0338}" srcOrd="1" destOrd="0" parTransId="{F3DDDFB9-435B-5943-B196-34788BBFDB68}" sibTransId="{8B0DD667-D5F3-2042-8662-5186748EDD2B}"/>
    <dgm:cxn modelId="{C7129570-EF50-8E49-9FA0-B49E44840049}" type="presOf" srcId="{EB3E43AF-2770-CB47-B059-BD85DCDF25B4}" destId="{183A18D9-F2CB-D447-842B-94FFD5417A57}" srcOrd="0" destOrd="0" presId="urn:microsoft.com/office/officeart/2005/8/layout/hierarchy1"/>
    <dgm:cxn modelId="{0C20A418-24B4-DB4C-8241-4E169B44F176}" type="presOf" srcId="{6ED6542B-6361-EC4B-A4CF-E665BF96B3C9}" destId="{D741D4A9-B3AD-D641-9CD4-2E638E7D1433}" srcOrd="0" destOrd="0" presId="urn:microsoft.com/office/officeart/2005/8/layout/hierarchy1"/>
    <dgm:cxn modelId="{11ED6B4F-FAB7-704B-9555-E2831AE1C6BC}" type="presOf" srcId="{A346CC96-AC99-764B-95EA-DC091920B5D3}" destId="{FE97E54F-EC9B-E047-8C71-0960CE695F5F}" srcOrd="0" destOrd="0" presId="urn:microsoft.com/office/officeart/2005/8/layout/hierarchy1"/>
    <dgm:cxn modelId="{83726CA9-FB65-6B4F-B1C7-B44F7F3924CD}" srcId="{28763662-F11C-5E44-8F75-8844C681E5DC}" destId="{84F1BA1C-14DA-9543-A896-44A2EE30AFCB}" srcOrd="0" destOrd="0" parTransId="{C49F31E4-E7DF-7549-B414-F1E9FD274A11}" sibTransId="{C790D8E6-7F16-6144-8AD5-458387C360F3}"/>
    <dgm:cxn modelId="{091E5F07-9FD2-7F47-BC55-15E0A9F52ED5}" type="presOf" srcId="{C61D35EF-82DD-4940-AB64-9E2C51CDB7CF}" destId="{CCF92B77-7013-8F4B-8E2C-74A709C72DA3}" srcOrd="0" destOrd="0" presId="urn:microsoft.com/office/officeart/2005/8/layout/hierarchy1"/>
    <dgm:cxn modelId="{62691E6C-640B-3B47-B8AE-7F4966EC3615}" type="presOf" srcId="{60055BF2-ADC9-FC4D-9FE6-8A0178AD0338}" destId="{B1A2DABC-4B45-C64A-B052-403D25103207}" srcOrd="0" destOrd="0" presId="urn:microsoft.com/office/officeart/2005/8/layout/hierarchy1"/>
    <dgm:cxn modelId="{BAB44107-D883-D243-9505-92808C84CE77}" type="presOf" srcId="{D86F96DD-FC23-7142-8509-57AE191431B0}" destId="{84690791-DD79-4A40-AB8C-19E57B0F642B}" srcOrd="0" destOrd="0" presId="urn:microsoft.com/office/officeart/2005/8/layout/hierarchy1"/>
    <dgm:cxn modelId="{F39290DB-54A0-E248-AE87-D7C58AD66418}" type="presOf" srcId="{54284351-1396-774C-8900-4971ACA012C9}" destId="{3B8077E6-015F-F245-B9B7-3E5AA2783C06}" srcOrd="0" destOrd="0" presId="urn:microsoft.com/office/officeart/2005/8/layout/hierarchy1"/>
    <dgm:cxn modelId="{8222149D-3293-984F-84A7-94887FA865D1}" type="presOf" srcId="{AB0147D9-0EDA-3A42-BFF0-C3A737BA2441}" destId="{AAEB88F5-5629-834A-A542-05188F134D58}" srcOrd="0" destOrd="0" presId="urn:microsoft.com/office/officeart/2005/8/layout/hierarchy1"/>
    <dgm:cxn modelId="{93C1C174-862F-FB40-96B5-E3FCB327C791}" srcId="{C5EAD0B6-0F7C-F146-99EF-506524EBAF97}" destId="{05C01843-F31A-0040-A28B-93F9660E6D52}" srcOrd="1" destOrd="0" parTransId="{C3DFF0DB-A426-E74E-880C-E790AA62C9B3}" sibTransId="{1F0816DF-E734-4342-B433-D3AA9117587F}"/>
    <dgm:cxn modelId="{27C666F0-F89A-4B41-93F6-727103B513B4}" srcId="{C5EAD0B6-0F7C-F146-99EF-506524EBAF97}" destId="{259897B7-0B42-B547-8D5A-ECE109D893F1}" srcOrd="3" destOrd="0" parTransId="{47F7FAC2-AF38-0B4C-9A63-F0DDC1CBFA44}" sibTransId="{0432BC1C-B814-D949-9622-38B4F63B8F98}"/>
    <dgm:cxn modelId="{9ADAC71F-AD55-9442-B16A-3FBC0B99C6F5}" srcId="{9D911E8E-244F-5745-8FCF-E4B869BF67C9}" destId="{E7332FF6-3973-1241-BC79-38325C2B1CCC}" srcOrd="1" destOrd="0" parTransId="{0530F98C-B520-2540-B8B8-E05839833C72}" sibTransId="{95844F49-F711-E348-BFAE-5D2A5AE4CD64}"/>
    <dgm:cxn modelId="{5500F114-EF14-B848-A401-0EE1B2FD1DEE}" type="presOf" srcId="{FD6772AB-AA04-C947-8470-828D78D885BA}" destId="{F91E74D4-50A0-6B4F-AF7F-749509F89224}" srcOrd="0" destOrd="0" presId="urn:microsoft.com/office/officeart/2005/8/layout/hierarchy1"/>
    <dgm:cxn modelId="{BE76D2D2-63A7-5C42-BE5F-36958F5C9323}" type="presOf" srcId="{BA74802D-76D8-F44F-AD1A-51050CF050CF}" destId="{23045C7F-BAE3-F449-89C1-8E699671F0C5}" srcOrd="0" destOrd="0" presId="urn:microsoft.com/office/officeart/2005/8/layout/hierarchy1"/>
    <dgm:cxn modelId="{A9F1F456-F987-7641-972A-F121D8FB2B46}" srcId="{84F1BA1C-14DA-9543-A896-44A2EE30AFCB}" destId="{8A7D53CA-131F-5042-92ED-35CAFCB3F1F0}" srcOrd="2" destOrd="0" parTransId="{2B4CBB98-49FC-AB43-B2EF-49D7A3CB6E73}" sibTransId="{E5429701-D6D4-4849-9387-DBF2A088BAC4}"/>
    <dgm:cxn modelId="{8A2DFBED-8203-3C47-BEBD-6F353531F737}" srcId="{CA675A83-6245-FB4D-BB96-2F91C05E42D2}" destId="{C98EF026-41CD-664D-AC98-6A73AFC484A8}" srcOrd="0" destOrd="0" parTransId="{AB0147D9-0EDA-3A42-BFF0-C3A737BA2441}" sibTransId="{E46CF4FC-E4E2-4945-A3B6-F8B7E025FACA}"/>
    <dgm:cxn modelId="{5C4C257C-EA0F-5342-B0C1-C333D0533F92}" srcId="{9F17F6F2-18C1-8341-9ADB-0BAB0CBECF40}" destId="{CA675A83-6245-FB4D-BB96-2F91C05E42D2}" srcOrd="0" destOrd="0" parTransId="{E5E3A283-B8A6-754B-B401-E1D44DCC6726}" sibTransId="{5D68D4E8-CAC6-0E4E-9AF9-0A9860ACB3CF}"/>
    <dgm:cxn modelId="{482ED4E9-7D3F-5C4A-833B-C09BC9BD99FF}" type="presOf" srcId="{3CB71D5C-EA72-4D4A-8CAE-9011052C79CC}" destId="{5B20485E-4511-DA44-887D-3338A35E730D}" srcOrd="0" destOrd="0" presId="urn:microsoft.com/office/officeart/2005/8/layout/hierarchy1"/>
    <dgm:cxn modelId="{B4271D6B-3474-6847-8858-ED2A0CDC8BCD}" type="presOf" srcId="{2B4CBB98-49FC-AB43-B2EF-49D7A3CB6E73}" destId="{CA64F2FB-8F9A-7C45-92F6-030BFCB3B6F1}" srcOrd="0" destOrd="0" presId="urn:microsoft.com/office/officeart/2005/8/layout/hierarchy1"/>
    <dgm:cxn modelId="{7AC0C0B3-A5FB-C343-AECD-0242DB9AFACB}" type="presOf" srcId="{E5E3A283-B8A6-754B-B401-E1D44DCC6726}" destId="{09309C14-6B04-784B-B164-4A4FE2FB2C80}" srcOrd="0" destOrd="0" presId="urn:microsoft.com/office/officeart/2005/8/layout/hierarchy1"/>
    <dgm:cxn modelId="{038DF957-06C0-534F-BFD1-846799964146}" type="presOf" srcId="{1E610EEA-9257-2943-B325-43FF29C9D623}" destId="{B5C42C44-25E6-534F-86B2-80DDBDB48764}" srcOrd="0" destOrd="0" presId="urn:microsoft.com/office/officeart/2005/8/layout/hierarchy1"/>
    <dgm:cxn modelId="{C52F94AC-29E2-574E-8C81-C235ADD7E41F}" srcId="{EA9093F0-0EA2-2B48-A401-8CE3E412F245}" destId="{CB5A923E-3A75-7F4B-B9F6-B4FF088668CE}" srcOrd="0" destOrd="0" parTransId="{C10E40F0-B37C-5347-9FCF-BBF41526CF85}" sibTransId="{5AEF7C61-ED30-E04A-B43A-EA96CF693FE6}"/>
    <dgm:cxn modelId="{A463EA7C-0732-344B-B6DA-122FB9F5FE0E}" type="presOf" srcId="{259897B7-0B42-B547-8D5A-ECE109D893F1}" destId="{11B42436-07DB-A44C-BBE6-DDE74B0F0AD8}" srcOrd="0" destOrd="0" presId="urn:microsoft.com/office/officeart/2005/8/layout/hierarchy1"/>
    <dgm:cxn modelId="{2E46649C-BCEE-2C45-B0C4-1D56A01540E0}" type="presOf" srcId="{7C3EA746-3A00-3949-90BD-215D94D7BB70}" destId="{A37D9AC8-7F9F-8949-888C-782A02DB19A7}" srcOrd="0" destOrd="0" presId="urn:microsoft.com/office/officeart/2005/8/layout/hierarchy1"/>
    <dgm:cxn modelId="{01D04406-AA4E-2F4D-97EC-8F6E35DE5FED}" type="presOf" srcId="{8A7D53CA-131F-5042-92ED-35CAFCB3F1F0}" destId="{A1E8F913-61FF-3343-91AD-7433EC2BC251}" srcOrd="0" destOrd="0" presId="urn:microsoft.com/office/officeart/2005/8/layout/hierarchy1"/>
    <dgm:cxn modelId="{1FD80817-308C-934B-B1C7-25EABA278940}" srcId="{9F17F6F2-18C1-8341-9ADB-0BAB0CBECF40}" destId="{EA9093F0-0EA2-2B48-A401-8CE3E412F245}" srcOrd="2" destOrd="0" parTransId="{D86F96DD-FC23-7142-8509-57AE191431B0}" sibTransId="{FCDC78EF-0FEA-8448-84A5-CB30B58CDA2D}"/>
    <dgm:cxn modelId="{7E8DE68D-2AB0-4849-8B7B-882DD8BAA072}" srcId="{F0CEE5C1-5220-2B47-801A-8C3F86C309EE}" destId="{9F17F6F2-18C1-8341-9ADB-0BAB0CBECF40}" srcOrd="1" destOrd="0" parTransId="{3E9E2CFE-E3F8-0E49-8F0D-3DDCA70A1F42}" sibTransId="{6FE5C54B-377C-3E43-AC9E-C7221EA05B46}"/>
    <dgm:cxn modelId="{C787E824-2FCF-AB4F-88B4-1FD8C6BBCB90}" srcId="{9F17F6F2-18C1-8341-9ADB-0BAB0CBECF40}" destId="{C5EAD0B6-0F7C-F146-99EF-506524EBAF97}" srcOrd="1" destOrd="0" parTransId="{3CB71D5C-EA72-4D4A-8CAE-9011052C79CC}" sibTransId="{791C27F3-7110-B640-8C2F-46775C92137F}"/>
    <dgm:cxn modelId="{723B55AC-FBD1-2F44-9148-56AEF2B9D886}" type="presOf" srcId="{C10E40F0-B37C-5347-9FCF-BBF41526CF85}" destId="{7C70E38E-04BB-9C45-9D2C-2EFF28235F45}" srcOrd="0" destOrd="0" presId="urn:microsoft.com/office/officeart/2005/8/layout/hierarchy1"/>
    <dgm:cxn modelId="{2CA2D3E1-3FE5-4841-97AD-E911637EB3FB}" type="presOf" srcId="{97674ED7-C5D2-A94D-9D99-84BE962BF917}" destId="{0B2FFDDA-5598-C84E-A2E1-B22413EF4379}" srcOrd="0" destOrd="0" presId="urn:microsoft.com/office/officeart/2005/8/layout/hierarchy1"/>
    <dgm:cxn modelId="{03D4EA10-BC01-6346-85E4-687EF3FA3800}" type="presOf" srcId="{C98EF026-41CD-664D-AC98-6A73AFC484A8}" destId="{00FE6DA5-D89F-BF45-BEA2-BE660B86F6D4}" srcOrd="0" destOrd="0" presId="urn:microsoft.com/office/officeart/2005/8/layout/hierarchy1"/>
    <dgm:cxn modelId="{9EF4A389-1975-7740-BE06-10942C6DC664}" type="presOf" srcId="{7223D602-7ABB-944A-916E-742CB9ACE013}" destId="{745C1BAB-0DD7-DE48-BBEE-4894426CECFB}" srcOrd="0" destOrd="0" presId="urn:microsoft.com/office/officeart/2005/8/layout/hierarchy1"/>
    <dgm:cxn modelId="{3A7F3288-CCDD-684F-A341-0B5BCFCB598E}" type="presOf" srcId="{C3DFF0DB-A426-E74E-880C-E790AA62C9B3}" destId="{27955054-8FE9-4F4D-9E37-B4ED8C5DE17C}" srcOrd="0" destOrd="0" presId="urn:microsoft.com/office/officeart/2005/8/layout/hierarchy1"/>
    <dgm:cxn modelId="{5D51C510-A961-164A-8645-4D282100E307}" type="presOf" srcId="{E7332FF6-3973-1241-BC79-38325C2B1CCC}" destId="{B9198C40-B6AF-1F46-94BE-F155A08FA3B5}" srcOrd="0" destOrd="0" presId="urn:microsoft.com/office/officeart/2005/8/layout/hierarchy1"/>
    <dgm:cxn modelId="{5399CB6E-0B23-DC4F-825D-2E645D422892}" type="presOf" srcId="{1AA55A77-507E-924D-AB66-87151D3FB67D}" destId="{1AD7EB39-A238-D14F-BE38-BFCA3D01BF2B}" srcOrd="0" destOrd="0" presId="urn:microsoft.com/office/officeart/2005/8/layout/hierarchy1"/>
    <dgm:cxn modelId="{55192379-4CD2-E242-8BC5-1C5917D475FD}" type="presOf" srcId="{8DBB2379-87C7-6F42-8D79-31A21EAC0277}" destId="{80EC1CA1-C687-4440-AA55-44D244F01A68}" srcOrd="0" destOrd="0" presId="urn:microsoft.com/office/officeart/2005/8/layout/hierarchy1"/>
    <dgm:cxn modelId="{E27DA048-2878-B549-96BF-596B4443EAD1}" srcId="{D2F9F993-FF6E-2C45-B6F9-81E6D29A0C08}" destId="{802C813D-D4F2-BF4A-B0AB-846467D7F0D6}" srcOrd="2" destOrd="0" parTransId="{C61D35EF-82DD-4940-AB64-9E2C51CDB7CF}" sibTransId="{C85BFDC6-3153-DA45-8E19-966344B38F58}"/>
    <dgm:cxn modelId="{529835D1-EF9B-E445-B640-15BE4AB9D93F}" type="presOf" srcId="{B55C1A92-7C04-CB43-88EA-7B931B466DC6}" destId="{21446DC4-98D6-C344-AE13-0DFD9B59774B}" srcOrd="0" destOrd="0" presId="urn:microsoft.com/office/officeart/2005/8/layout/hierarchy1"/>
    <dgm:cxn modelId="{9F3AC487-617F-AB45-AC93-7598ECD6A9B7}" type="presOf" srcId="{EA9093F0-0EA2-2B48-A401-8CE3E412F245}" destId="{6D6A6D37-02D7-EB41-A18F-5DA71185A28A}" srcOrd="0" destOrd="0" presId="urn:microsoft.com/office/officeart/2005/8/layout/hierarchy1"/>
    <dgm:cxn modelId="{569B2A9E-4091-FD4B-899B-84AD8C18B519}" srcId="{84F1BA1C-14DA-9543-A896-44A2EE30AFCB}" destId="{5D403254-7E1C-9944-9FEC-A0BAAC5E05FD}" srcOrd="1" destOrd="0" parTransId="{625D226D-480E-9140-AD4F-883FEB5F91E1}" sibTransId="{36BE09B6-87A0-3E49-86C8-276B62AE9F68}"/>
    <dgm:cxn modelId="{63560DF8-5E33-354D-9739-E81EFD7D0F0E}" srcId="{994B4D9E-1055-E34D-A74B-1904906AA8D6}" destId="{056FCE06-9225-B341-9B7F-38BFBB9ABBC8}" srcOrd="2" destOrd="0" parTransId="{4DF58EAC-B5ED-D840-94FA-9324FE8694ED}" sibTransId="{80DC295F-FE32-9D45-B0EE-92CA43FDF045}"/>
    <dgm:cxn modelId="{9D5DEFA7-C456-1C4C-A8C9-9C1FE683E18B}" srcId="{A4BB9E8A-DAAE-AD4D-BA41-568C246F9745}" destId="{E44A7CE7-DDEA-5945-BF28-42BD9579A9A4}" srcOrd="1" destOrd="0" parTransId="{945B8F25-9F89-DF4C-A4AA-D489AD2A5F3F}" sibTransId="{5DFB495C-828A-CD4B-BFD6-96967386BEFA}"/>
    <dgm:cxn modelId="{F8B2A174-68A8-C240-A9FB-AB3303143142}" type="presOf" srcId="{A942AC23-48B2-C141-81E3-3627A696EB71}" destId="{503885E8-5820-E64C-BF67-91BB3B31DB6A}" srcOrd="0" destOrd="0" presId="urn:microsoft.com/office/officeart/2005/8/layout/hierarchy1"/>
    <dgm:cxn modelId="{6ADF5312-5AFC-6642-99CD-89A744C86D9D}" type="presOf" srcId="{4DF58EAC-B5ED-D840-94FA-9324FE8694ED}" destId="{AAF1C859-B489-4048-AE8E-EC3143BE864B}" srcOrd="0" destOrd="0" presId="urn:microsoft.com/office/officeart/2005/8/layout/hierarchy1"/>
    <dgm:cxn modelId="{2ECC0DFB-057B-4A41-857D-12D102669893}" type="presOf" srcId="{AB9E6D84-42DB-EC47-AC54-0877C2595915}" destId="{8AB61255-96AF-714E-A9E2-D3EE1BD00101}" srcOrd="0" destOrd="0" presId="urn:microsoft.com/office/officeart/2005/8/layout/hierarchy1"/>
    <dgm:cxn modelId="{E3612FD7-4D1D-FC4E-9993-D00024A5C2C7}" srcId="{F0CEE5C1-5220-2B47-801A-8C3F86C309EE}" destId="{28763662-F11C-5E44-8F75-8844C681E5DC}" srcOrd="0" destOrd="0" parTransId="{C523AA68-03B9-D54A-AD86-B2DBF08E2480}" sibTransId="{287D628F-6E9B-FA45-B97B-58C144580434}"/>
    <dgm:cxn modelId="{320A6160-B89F-6745-9887-5A88CC020481}" type="presOf" srcId="{802C813D-D4F2-BF4A-B0AB-846467D7F0D6}" destId="{0DBBE2E4-9DD2-4246-A4DA-0E2309DBEA3F}" srcOrd="0" destOrd="0" presId="urn:microsoft.com/office/officeart/2005/8/layout/hierarchy1"/>
    <dgm:cxn modelId="{1D026DB8-B0C6-924C-966B-954799507879}" type="presOf" srcId="{4D904EFB-1620-1248-82B7-326115F9C777}" destId="{30B1E335-C968-BA4F-986F-D16C755704D5}" srcOrd="0" destOrd="0" presId="urn:microsoft.com/office/officeart/2005/8/layout/hierarchy1"/>
    <dgm:cxn modelId="{708D6772-3BAC-8F41-9E79-127CC982AAC1}" type="presOf" srcId="{33861EC0-FD37-784E-8820-82FC90A6C3C4}" destId="{B42A4241-4F59-0249-B99D-1B7BDC4F067B}" srcOrd="0" destOrd="0" presId="urn:microsoft.com/office/officeart/2005/8/layout/hierarchy1"/>
    <dgm:cxn modelId="{07E5DD05-2EB4-6949-AFE7-BB04CF800D8A}" srcId="{9D911E8E-244F-5745-8FCF-E4B869BF67C9}" destId="{7223D602-7ABB-944A-916E-742CB9ACE013}" srcOrd="0" destOrd="0" parTransId="{54284351-1396-774C-8900-4971ACA012C9}" sibTransId="{21BC9D89-FDC5-5243-9FD1-6522A98E4D55}"/>
    <dgm:cxn modelId="{7F96C50A-AA31-7449-BC26-6D98F5482F68}" type="presOf" srcId="{022B2A27-C02A-6C42-BC94-AED30D71D299}" destId="{F69C339B-120C-E24D-9280-DAA1160F9BC1}" srcOrd="0" destOrd="0" presId="urn:microsoft.com/office/officeart/2005/8/layout/hierarchy1"/>
    <dgm:cxn modelId="{4E85B727-D8BD-744C-920D-479A2C95BE01}" type="presOf" srcId="{34BC92DF-F81E-E642-8411-7679E9852507}" destId="{75195708-5AF5-BB4D-8D06-5BBBC537DDEF}" srcOrd="0" destOrd="0" presId="urn:microsoft.com/office/officeart/2005/8/layout/hierarchy1"/>
    <dgm:cxn modelId="{5FE125A1-19C8-4A4F-BFF9-851830B58647}" srcId="{F0CEE5C1-5220-2B47-801A-8C3F86C309EE}" destId="{D2F9F993-FF6E-2C45-B6F9-81E6D29A0C08}" srcOrd="2" destOrd="0" parTransId="{4D904EFB-1620-1248-82B7-326115F9C777}" sibTransId="{7E05EC54-47BE-FD4E-8EE6-2799A9AB30C0}"/>
    <dgm:cxn modelId="{D9AE6C5C-89AC-294A-BA4F-C19880FA9B94}" type="presOf" srcId="{9F17F6F2-18C1-8341-9ADB-0BAB0CBECF40}" destId="{F1C16D79-2640-584C-8BFA-222B93DD9062}" srcOrd="0" destOrd="0" presId="urn:microsoft.com/office/officeart/2005/8/layout/hierarchy1"/>
    <dgm:cxn modelId="{F86752B2-664C-C94C-B7AB-7CD4EE012634}" type="presOf" srcId="{28763662-F11C-5E44-8F75-8844C681E5DC}" destId="{6AA2E83E-DFE1-BE43-9053-055B8C3E0338}" srcOrd="0" destOrd="0" presId="urn:microsoft.com/office/officeart/2005/8/layout/hierarchy1"/>
    <dgm:cxn modelId="{23E5D797-D788-6C4D-B35D-9685261A98D6}" type="presOf" srcId="{EC320A26-EA55-B844-91DC-69AE20DAE192}" destId="{101C9483-54E0-CA44-9451-765C0A81206E}" srcOrd="0" destOrd="0" presId="urn:microsoft.com/office/officeart/2005/8/layout/hierarchy1"/>
    <dgm:cxn modelId="{593ABEA6-D079-8F4A-B5FA-549102AEC560}" type="presOf" srcId="{A4BB9E8A-DAAE-AD4D-BA41-568C246F9745}" destId="{27B24366-FEDF-0440-9F06-5A95C4AB1A6D}" srcOrd="0" destOrd="0" presId="urn:microsoft.com/office/officeart/2005/8/layout/hierarchy1"/>
    <dgm:cxn modelId="{BFABFF60-FFB3-3D48-A2EB-E666CCA46FF6}" type="presOf" srcId="{744F3F18-A723-4A47-AE5D-DD1EE8EA344C}" destId="{463201B9-36EB-B041-8EE9-9E3B91FFF73C}" srcOrd="0" destOrd="0" presId="urn:microsoft.com/office/officeart/2005/8/layout/hierarchy1"/>
    <dgm:cxn modelId="{F30F9466-A40D-614F-8B9B-355726C6FE5D}" type="presOf" srcId="{C5EAD0B6-0F7C-F146-99EF-506524EBAF97}" destId="{D1731E38-713E-774D-86AD-4746766AAC5C}" srcOrd="0" destOrd="0" presId="urn:microsoft.com/office/officeart/2005/8/layout/hierarchy1"/>
    <dgm:cxn modelId="{46EFD6FE-AB4B-0343-90FC-CAFB8FE6CD54}" srcId="{C5EAD0B6-0F7C-F146-99EF-506524EBAF97}" destId="{022B2A27-C02A-6C42-BC94-AED30D71D299}" srcOrd="0" destOrd="0" parTransId="{EB3E43AF-2770-CB47-B059-BD85DCDF25B4}" sibTransId="{890414AB-514D-5549-8408-4C28532EB2BE}"/>
    <dgm:cxn modelId="{462748B6-A747-124C-BF24-9D3A62E055E9}" type="presOf" srcId="{056FCE06-9225-B341-9B7F-38BFBB9ABBC8}" destId="{CE693DA4-8627-244D-9CF3-0935CCEF23B7}" srcOrd="0" destOrd="0" presId="urn:microsoft.com/office/officeart/2005/8/layout/hierarchy1"/>
    <dgm:cxn modelId="{F241C9BE-2F2D-6C4B-8721-64274E4B4FAC}" srcId="{28763662-F11C-5E44-8F75-8844C681E5DC}" destId="{A4BB9E8A-DAAE-AD4D-BA41-568C246F9745}" srcOrd="1" destOrd="0" parTransId="{7C3EA746-3A00-3949-90BD-215D94D7BB70}" sibTransId="{124B026D-D888-A64B-BB81-27EB1F89253A}"/>
    <dgm:cxn modelId="{CEA10647-0001-D048-9C3C-2BD915E7507D}" srcId="{CA675A83-6245-FB4D-BB96-2F91C05E42D2}" destId="{A942AC23-48B2-C141-81E3-3627A696EB71}" srcOrd="2" destOrd="0" parTransId="{1E610EEA-9257-2943-B325-43FF29C9D623}" sibTransId="{28F554C8-28FD-B541-A81C-D7555E1FBC3B}"/>
    <dgm:cxn modelId="{8FE78318-A9E8-AF45-8B75-08D5BEAD1715}" srcId="{1AA55A77-507E-924D-AB66-87151D3FB67D}" destId="{F0CEE5C1-5220-2B47-801A-8C3F86C309EE}" srcOrd="0" destOrd="0" parTransId="{425F9EC8-F3B3-BA42-A989-30D4F0D6C013}" sibTransId="{A9842709-EE0E-384C-94BC-532A77FF921A}"/>
    <dgm:cxn modelId="{357E4F4A-90B3-E94B-9FB3-9CB2B04D250B}" type="presOf" srcId="{D2F9F993-FF6E-2C45-B6F9-81E6D29A0C08}" destId="{5F50D785-A541-D741-A675-6E7B02570B47}" srcOrd="0" destOrd="0" presId="urn:microsoft.com/office/officeart/2005/8/layout/hierarchy1"/>
    <dgm:cxn modelId="{8AD94791-4E04-DC47-A023-E50A3EF59044}" type="presOf" srcId="{84F1BA1C-14DA-9543-A896-44A2EE30AFCB}" destId="{43CA1BEF-AA4D-8040-A4A0-ADE88FBCAD8A}" srcOrd="0" destOrd="0" presId="urn:microsoft.com/office/officeart/2005/8/layout/hierarchy1"/>
    <dgm:cxn modelId="{F7D682E8-C0CC-E849-A501-869A605ABFCD}" type="presOf" srcId="{C49F31E4-E7DF-7549-B414-F1E9FD274A11}" destId="{0CD4249D-569C-B344-BCE1-EBEAA4014A5B}" srcOrd="0" destOrd="0" presId="urn:microsoft.com/office/officeart/2005/8/layout/hierarchy1"/>
    <dgm:cxn modelId="{C12AB7E0-19ED-A649-87E0-77A1AE5AD2C7}" type="presOf" srcId="{3E9E2CFE-E3F8-0E49-8F0D-3DDCA70A1F42}" destId="{1B5370E2-5D89-CB45-A48F-9FF0320F6521}" srcOrd="0" destOrd="0" presId="urn:microsoft.com/office/officeart/2005/8/layout/hierarchy1"/>
    <dgm:cxn modelId="{2D02E07C-E3D6-5F4C-8A76-243857B16ACC}" srcId="{A4BB9E8A-DAAE-AD4D-BA41-568C246F9745}" destId="{8DBB2379-87C7-6F42-8D79-31A21EAC0277}" srcOrd="0" destOrd="0" parTransId="{6ED6542B-6361-EC4B-A4CF-E665BF96B3C9}" sibTransId="{0C5CCEEB-5B60-A04B-A8D4-2BFF18A5B881}"/>
    <dgm:cxn modelId="{7D8F53AE-9BBE-334D-A268-6E50C794D731}" type="presOf" srcId="{F3DDDFB9-435B-5943-B196-34788BBFDB68}" destId="{E5741F5B-BE0F-7840-8C42-C458FD3395E1}" srcOrd="0" destOrd="0" presId="urn:microsoft.com/office/officeart/2005/8/layout/hierarchy1"/>
    <dgm:cxn modelId="{53649679-9584-D14F-98BA-7B7D1F33E734}" type="presOf" srcId="{8259A284-6291-C447-BAC4-AE1FE4738F43}" destId="{D2607990-68E7-0847-A608-38AE23496CCF}" srcOrd="0" destOrd="0" presId="urn:microsoft.com/office/officeart/2005/8/layout/hierarchy1"/>
    <dgm:cxn modelId="{8B2951AA-9FAE-F14C-A2D4-D3DE75747342}" srcId="{CA675A83-6245-FB4D-BB96-2F91C05E42D2}" destId="{AF8BBBB3-0011-FA49-8FF4-8F1F4A0D0D51}" srcOrd="1" destOrd="0" parTransId="{BA74802D-76D8-F44F-AD1A-51050CF050CF}" sibTransId="{B2BDBA09-2C8D-CD4A-9CC3-0FA016D3141F}"/>
    <dgm:cxn modelId="{F361C5D1-7C39-3043-A4B6-C32395B03898}" srcId="{C5EAD0B6-0F7C-F146-99EF-506524EBAF97}" destId="{744F3F18-A723-4A47-AE5D-DD1EE8EA344C}" srcOrd="2" destOrd="0" parTransId="{EC320A26-EA55-B844-91DC-69AE20DAE192}" sibTransId="{A2504FA3-727C-1141-8D3D-D68EEED35D7F}"/>
    <dgm:cxn modelId="{74EEF5E1-282D-3741-8E98-9BB8D18A2FDB}" type="presOf" srcId="{E44A7CE7-DDEA-5945-BF28-42BD9579A9A4}" destId="{551D7B81-A08A-434D-8D17-ECB214646AF4}" srcOrd="0" destOrd="0" presId="urn:microsoft.com/office/officeart/2005/8/layout/hierarchy1"/>
    <dgm:cxn modelId="{8CC9F068-1002-E74B-8E53-035A92483254}" type="presOf" srcId="{CB5A923E-3A75-7F4B-B9F6-B4FF088668CE}" destId="{93C87945-BD8E-B14C-A12C-582E6E5A25F8}" srcOrd="0" destOrd="0" presId="urn:microsoft.com/office/officeart/2005/8/layout/hierarchy1"/>
    <dgm:cxn modelId="{5B63D277-E8D3-2C46-898E-91EA13324E76}" srcId="{84F1BA1C-14DA-9543-A896-44A2EE30AFCB}" destId="{FDFA99F8-6737-1242-9933-3D5CF555D504}" srcOrd="3" destOrd="0" parTransId="{97674ED7-C5D2-A94D-9D99-84BE962BF917}" sibTransId="{E9130E02-E74A-A94C-AB9F-E2240D781AD4}"/>
    <dgm:cxn modelId="{5B527E9A-8597-8541-9B05-40EBAA5145EF}" type="presParOf" srcId="{1AD7EB39-A238-D14F-BE38-BFCA3D01BF2B}" destId="{4D98E45A-9599-AC4B-9163-980DEA1A5CD4}" srcOrd="0" destOrd="0" presId="urn:microsoft.com/office/officeart/2005/8/layout/hierarchy1"/>
    <dgm:cxn modelId="{526DC834-B0D6-7440-B45E-1B00A85F4467}" type="presParOf" srcId="{4D98E45A-9599-AC4B-9163-980DEA1A5CD4}" destId="{127BE076-4D7B-5645-ACB7-65A6207B0B4E}" srcOrd="0" destOrd="0" presId="urn:microsoft.com/office/officeart/2005/8/layout/hierarchy1"/>
    <dgm:cxn modelId="{CA52A5D4-7A9D-384B-ABDE-4D572120BC73}" type="presParOf" srcId="{127BE076-4D7B-5645-ACB7-65A6207B0B4E}" destId="{03FF1E56-E57E-E244-9DFB-F8C1EA1630A2}" srcOrd="0" destOrd="0" presId="urn:microsoft.com/office/officeart/2005/8/layout/hierarchy1"/>
    <dgm:cxn modelId="{99645DF3-F779-074C-9CAE-FBFFBF6E4CF7}" type="presParOf" srcId="{127BE076-4D7B-5645-ACB7-65A6207B0B4E}" destId="{FB8129FC-CE7A-104F-BC24-8365413AA825}" srcOrd="1" destOrd="0" presId="urn:microsoft.com/office/officeart/2005/8/layout/hierarchy1"/>
    <dgm:cxn modelId="{133E6193-8646-774D-B77B-BB1F2BE78B88}" type="presParOf" srcId="{4D98E45A-9599-AC4B-9163-980DEA1A5CD4}" destId="{62CE8462-4850-A04D-8DD3-49B54C897573}" srcOrd="1" destOrd="0" presId="urn:microsoft.com/office/officeart/2005/8/layout/hierarchy1"/>
    <dgm:cxn modelId="{2EB1D7DA-A94B-4E46-8FB9-2F97784E75FE}" type="presParOf" srcId="{62CE8462-4850-A04D-8DD3-49B54C897573}" destId="{506C1970-6AB9-5849-86D3-5998F1641172}" srcOrd="0" destOrd="0" presId="urn:microsoft.com/office/officeart/2005/8/layout/hierarchy1"/>
    <dgm:cxn modelId="{DB6C4148-68BF-A34F-81F9-8F8595013C3F}" type="presParOf" srcId="{62CE8462-4850-A04D-8DD3-49B54C897573}" destId="{17786D8E-F504-5D4C-BD59-F7F15F29224D}" srcOrd="1" destOrd="0" presId="urn:microsoft.com/office/officeart/2005/8/layout/hierarchy1"/>
    <dgm:cxn modelId="{6064CB7F-5DF4-1C47-91AC-1E34DEBDF866}" type="presParOf" srcId="{17786D8E-F504-5D4C-BD59-F7F15F29224D}" destId="{42DC6809-C8A9-6B4C-9BC8-0D79B6173119}" srcOrd="0" destOrd="0" presId="urn:microsoft.com/office/officeart/2005/8/layout/hierarchy1"/>
    <dgm:cxn modelId="{BE83BF7A-999D-B242-99B9-828E99282416}" type="presParOf" srcId="{42DC6809-C8A9-6B4C-9BC8-0D79B6173119}" destId="{29F2F252-0F4B-414F-8E20-83C684C12622}" srcOrd="0" destOrd="0" presId="urn:microsoft.com/office/officeart/2005/8/layout/hierarchy1"/>
    <dgm:cxn modelId="{F335DBCD-2CC5-2E43-91B5-93A780F4F9DD}" type="presParOf" srcId="{42DC6809-C8A9-6B4C-9BC8-0D79B6173119}" destId="{6AA2E83E-DFE1-BE43-9053-055B8C3E0338}" srcOrd="1" destOrd="0" presId="urn:microsoft.com/office/officeart/2005/8/layout/hierarchy1"/>
    <dgm:cxn modelId="{536F022A-6295-2C4D-965B-48EDFFEE0B58}" type="presParOf" srcId="{17786D8E-F504-5D4C-BD59-F7F15F29224D}" destId="{40A7E826-E603-A34E-9CF9-305ADF880D66}" srcOrd="1" destOrd="0" presId="urn:microsoft.com/office/officeart/2005/8/layout/hierarchy1"/>
    <dgm:cxn modelId="{6BF62048-5B31-1246-AC1F-76870D79A9D2}" type="presParOf" srcId="{40A7E826-E603-A34E-9CF9-305ADF880D66}" destId="{0CD4249D-569C-B344-BCE1-EBEAA4014A5B}" srcOrd="0" destOrd="0" presId="urn:microsoft.com/office/officeart/2005/8/layout/hierarchy1"/>
    <dgm:cxn modelId="{8A7E8A78-8FBF-0D42-8B03-C4F728F582C1}" type="presParOf" srcId="{40A7E826-E603-A34E-9CF9-305ADF880D66}" destId="{4057527D-DE6D-E041-B585-FCB6F746F038}" srcOrd="1" destOrd="0" presId="urn:microsoft.com/office/officeart/2005/8/layout/hierarchy1"/>
    <dgm:cxn modelId="{9F995C80-E0BB-D540-9C05-94ED2CFDDC14}" type="presParOf" srcId="{4057527D-DE6D-E041-B585-FCB6F746F038}" destId="{A1A142C4-9E1B-6642-80C5-2E12FE305B61}" srcOrd="0" destOrd="0" presId="urn:microsoft.com/office/officeart/2005/8/layout/hierarchy1"/>
    <dgm:cxn modelId="{07D6144A-71BF-E044-B3D8-5E7D6415A914}" type="presParOf" srcId="{A1A142C4-9E1B-6642-80C5-2E12FE305B61}" destId="{BBAB1025-105C-4E46-93A1-E7AAC65640D5}" srcOrd="0" destOrd="0" presId="urn:microsoft.com/office/officeart/2005/8/layout/hierarchy1"/>
    <dgm:cxn modelId="{B64786FE-7783-4D4F-98F0-9A74B80AA655}" type="presParOf" srcId="{A1A142C4-9E1B-6642-80C5-2E12FE305B61}" destId="{43CA1BEF-AA4D-8040-A4A0-ADE88FBCAD8A}" srcOrd="1" destOrd="0" presId="urn:microsoft.com/office/officeart/2005/8/layout/hierarchy1"/>
    <dgm:cxn modelId="{B12BC176-0550-1140-9788-FBC8A501D988}" type="presParOf" srcId="{4057527D-DE6D-E041-B585-FCB6F746F038}" destId="{8D87040A-6A4E-754C-8F98-DFC8069E21C2}" srcOrd="1" destOrd="0" presId="urn:microsoft.com/office/officeart/2005/8/layout/hierarchy1"/>
    <dgm:cxn modelId="{141862A7-4660-F24A-8854-16B409059F39}" type="presParOf" srcId="{8D87040A-6A4E-754C-8F98-DFC8069E21C2}" destId="{D2607990-68E7-0847-A608-38AE23496CCF}" srcOrd="0" destOrd="0" presId="urn:microsoft.com/office/officeart/2005/8/layout/hierarchy1"/>
    <dgm:cxn modelId="{A2A76FB9-E71E-E84F-9E3B-BE49C197EE2C}" type="presParOf" srcId="{8D87040A-6A4E-754C-8F98-DFC8069E21C2}" destId="{0CB36D0A-DC09-394E-94B1-98F230086BA8}" srcOrd="1" destOrd="0" presId="urn:microsoft.com/office/officeart/2005/8/layout/hierarchy1"/>
    <dgm:cxn modelId="{C7148426-CB99-C942-B781-AC8F5331D766}" type="presParOf" srcId="{0CB36D0A-DC09-394E-94B1-98F230086BA8}" destId="{5DB7F366-A98C-0841-B5A1-ACAB0351CE96}" srcOrd="0" destOrd="0" presId="urn:microsoft.com/office/officeart/2005/8/layout/hierarchy1"/>
    <dgm:cxn modelId="{E15F5053-7C2F-B54E-A8E8-51BDA3038B68}" type="presParOf" srcId="{5DB7F366-A98C-0841-B5A1-ACAB0351CE96}" destId="{E8FAEF54-0600-6548-88F8-C8859809481D}" srcOrd="0" destOrd="0" presId="urn:microsoft.com/office/officeart/2005/8/layout/hierarchy1"/>
    <dgm:cxn modelId="{A343DCC6-1154-E34B-B6CE-3BFD7B2D29D0}" type="presParOf" srcId="{5DB7F366-A98C-0841-B5A1-ACAB0351CE96}" destId="{4B3B5166-F026-8446-BA1E-C0FE3BFBC96A}" srcOrd="1" destOrd="0" presId="urn:microsoft.com/office/officeart/2005/8/layout/hierarchy1"/>
    <dgm:cxn modelId="{60E78503-01AF-B749-88CD-621812848303}" type="presParOf" srcId="{0CB36D0A-DC09-394E-94B1-98F230086BA8}" destId="{C4C23882-CC34-4241-B2E6-9AD743361DAE}" srcOrd="1" destOrd="0" presId="urn:microsoft.com/office/officeart/2005/8/layout/hierarchy1"/>
    <dgm:cxn modelId="{661545EC-5A1A-9544-8A80-EAE121999FB6}" type="presParOf" srcId="{8D87040A-6A4E-754C-8F98-DFC8069E21C2}" destId="{2BF3462B-7287-0348-8C28-8310CBF7E632}" srcOrd="2" destOrd="0" presId="urn:microsoft.com/office/officeart/2005/8/layout/hierarchy1"/>
    <dgm:cxn modelId="{03C36AE5-7DEB-5647-9955-9B205B0EC9E1}" type="presParOf" srcId="{8D87040A-6A4E-754C-8F98-DFC8069E21C2}" destId="{E05DD8EC-83DD-4D47-80F1-B21B6E6078EE}" srcOrd="3" destOrd="0" presId="urn:microsoft.com/office/officeart/2005/8/layout/hierarchy1"/>
    <dgm:cxn modelId="{77C49F0C-AF99-8449-A539-D6FEFE87FC10}" type="presParOf" srcId="{E05DD8EC-83DD-4D47-80F1-B21B6E6078EE}" destId="{01AB080D-513A-C04B-AF53-883F887BAE24}" srcOrd="0" destOrd="0" presId="urn:microsoft.com/office/officeart/2005/8/layout/hierarchy1"/>
    <dgm:cxn modelId="{AB16BDB8-2E10-9F47-9D82-1FAAD0A74D14}" type="presParOf" srcId="{01AB080D-513A-C04B-AF53-883F887BAE24}" destId="{0AFCC7CA-DFD7-7345-B6E2-23EA668F4515}" srcOrd="0" destOrd="0" presId="urn:microsoft.com/office/officeart/2005/8/layout/hierarchy1"/>
    <dgm:cxn modelId="{94281900-6D51-0744-9AAA-5BC4232E8FD9}" type="presParOf" srcId="{01AB080D-513A-C04B-AF53-883F887BAE24}" destId="{2E4DEAA1-3008-9D4B-B88B-6C24B4BB25C0}" srcOrd="1" destOrd="0" presId="urn:microsoft.com/office/officeart/2005/8/layout/hierarchy1"/>
    <dgm:cxn modelId="{F242B331-5A5D-3941-BDA0-FFA857DB6F41}" type="presParOf" srcId="{E05DD8EC-83DD-4D47-80F1-B21B6E6078EE}" destId="{DF316F40-9493-284C-A81D-C616D2AB240A}" srcOrd="1" destOrd="0" presId="urn:microsoft.com/office/officeart/2005/8/layout/hierarchy1"/>
    <dgm:cxn modelId="{F5D61007-969F-4F4A-A9D8-D192E24305FF}" type="presParOf" srcId="{8D87040A-6A4E-754C-8F98-DFC8069E21C2}" destId="{CA64F2FB-8F9A-7C45-92F6-030BFCB3B6F1}" srcOrd="4" destOrd="0" presId="urn:microsoft.com/office/officeart/2005/8/layout/hierarchy1"/>
    <dgm:cxn modelId="{B3C77EB9-BBEB-CD4A-A93C-151D260D422E}" type="presParOf" srcId="{8D87040A-6A4E-754C-8F98-DFC8069E21C2}" destId="{9E6D3CD6-BB75-084F-88EA-41E39CA254A1}" srcOrd="5" destOrd="0" presId="urn:microsoft.com/office/officeart/2005/8/layout/hierarchy1"/>
    <dgm:cxn modelId="{ABE402FB-DA85-584E-B79E-AC3F66E69FCD}" type="presParOf" srcId="{9E6D3CD6-BB75-084F-88EA-41E39CA254A1}" destId="{91F840BF-5B93-4747-B84D-BCB56BF04D3B}" srcOrd="0" destOrd="0" presId="urn:microsoft.com/office/officeart/2005/8/layout/hierarchy1"/>
    <dgm:cxn modelId="{6FD9767B-3485-5440-B969-FC0C582B1714}" type="presParOf" srcId="{91F840BF-5B93-4747-B84D-BCB56BF04D3B}" destId="{52D98810-2E08-FE4F-8C4D-A004D6AC658F}" srcOrd="0" destOrd="0" presId="urn:microsoft.com/office/officeart/2005/8/layout/hierarchy1"/>
    <dgm:cxn modelId="{444F5547-8F72-A542-AD16-D4FA9C7C929E}" type="presParOf" srcId="{91F840BF-5B93-4747-B84D-BCB56BF04D3B}" destId="{A1E8F913-61FF-3343-91AD-7433EC2BC251}" srcOrd="1" destOrd="0" presId="urn:microsoft.com/office/officeart/2005/8/layout/hierarchy1"/>
    <dgm:cxn modelId="{EF0668F3-0810-524D-A3BF-AA9D4BD5730A}" type="presParOf" srcId="{9E6D3CD6-BB75-084F-88EA-41E39CA254A1}" destId="{E1597185-F3E3-4048-8749-2081FC7ADC28}" srcOrd="1" destOrd="0" presId="urn:microsoft.com/office/officeart/2005/8/layout/hierarchy1"/>
    <dgm:cxn modelId="{78CF0DA5-5104-6A41-A7B1-F17E8BB8B97A}" type="presParOf" srcId="{8D87040A-6A4E-754C-8F98-DFC8069E21C2}" destId="{0B2FFDDA-5598-C84E-A2E1-B22413EF4379}" srcOrd="6" destOrd="0" presId="urn:microsoft.com/office/officeart/2005/8/layout/hierarchy1"/>
    <dgm:cxn modelId="{AFC918C7-E5E0-D843-AC3A-9E703514F3ED}" type="presParOf" srcId="{8D87040A-6A4E-754C-8F98-DFC8069E21C2}" destId="{E9F19035-A72A-8F4E-827F-E325E53C97A0}" srcOrd="7" destOrd="0" presId="urn:microsoft.com/office/officeart/2005/8/layout/hierarchy1"/>
    <dgm:cxn modelId="{28635858-62F5-6242-ABEC-14D9F68474E5}" type="presParOf" srcId="{E9F19035-A72A-8F4E-827F-E325E53C97A0}" destId="{FA8841FE-F2DE-B044-991C-04210208BCC8}" srcOrd="0" destOrd="0" presId="urn:microsoft.com/office/officeart/2005/8/layout/hierarchy1"/>
    <dgm:cxn modelId="{E49C60E1-38B4-CF4D-9721-31C738F28CC2}" type="presParOf" srcId="{FA8841FE-F2DE-B044-991C-04210208BCC8}" destId="{887556BD-F5A6-C143-BFEA-12632FF2AA9B}" srcOrd="0" destOrd="0" presId="urn:microsoft.com/office/officeart/2005/8/layout/hierarchy1"/>
    <dgm:cxn modelId="{4704D6C5-83D5-8248-8F01-C22B8C04E51C}" type="presParOf" srcId="{FA8841FE-F2DE-B044-991C-04210208BCC8}" destId="{5F352AFA-FF4C-CF40-9787-EF34759AF27B}" srcOrd="1" destOrd="0" presId="urn:microsoft.com/office/officeart/2005/8/layout/hierarchy1"/>
    <dgm:cxn modelId="{D5ED2A61-0733-034F-BA0C-F9F0F5BF9A21}" type="presParOf" srcId="{E9F19035-A72A-8F4E-827F-E325E53C97A0}" destId="{FD82D7F6-88E5-D146-A917-80F76A88B0C0}" srcOrd="1" destOrd="0" presId="urn:microsoft.com/office/officeart/2005/8/layout/hierarchy1"/>
    <dgm:cxn modelId="{A85824DA-06C8-5043-9EE3-E684EDEBA53D}" type="presParOf" srcId="{40A7E826-E603-A34E-9CF9-305ADF880D66}" destId="{A37D9AC8-7F9F-8949-888C-782A02DB19A7}" srcOrd="2" destOrd="0" presId="urn:microsoft.com/office/officeart/2005/8/layout/hierarchy1"/>
    <dgm:cxn modelId="{3DCE98B9-E093-AB4E-84AF-F0FA236CAEAE}" type="presParOf" srcId="{40A7E826-E603-A34E-9CF9-305ADF880D66}" destId="{76DA51F8-1EB1-6E4A-84FC-DCB50F9A52E1}" srcOrd="3" destOrd="0" presId="urn:microsoft.com/office/officeart/2005/8/layout/hierarchy1"/>
    <dgm:cxn modelId="{D7B6B860-3629-D148-9B9D-DAB4904C94E8}" type="presParOf" srcId="{76DA51F8-1EB1-6E4A-84FC-DCB50F9A52E1}" destId="{2AFD51E0-53B7-C24F-91C7-1026EDBEFEAA}" srcOrd="0" destOrd="0" presId="urn:microsoft.com/office/officeart/2005/8/layout/hierarchy1"/>
    <dgm:cxn modelId="{10DA5978-6A89-D549-9998-131662FF67A6}" type="presParOf" srcId="{2AFD51E0-53B7-C24F-91C7-1026EDBEFEAA}" destId="{F478D5D6-A9F2-8E4C-A85A-852DC3B756EB}" srcOrd="0" destOrd="0" presId="urn:microsoft.com/office/officeart/2005/8/layout/hierarchy1"/>
    <dgm:cxn modelId="{01E11E0E-1FD2-F648-8491-EB917835A7F8}" type="presParOf" srcId="{2AFD51E0-53B7-C24F-91C7-1026EDBEFEAA}" destId="{27B24366-FEDF-0440-9F06-5A95C4AB1A6D}" srcOrd="1" destOrd="0" presId="urn:microsoft.com/office/officeart/2005/8/layout/hierarchy1"/>
    <dgm:cxn modelId="{A28B09AB-0A38-CA49-A56A-47216AE3F1BA}" type="presParOf" srcId="{76DA51F8-1EB1-6E4A-84FC-DCB50F9A52E1}" destId="{E1B4839A-E8AA-EF4D-85EE-86D64DFF03A5}" srcOrd="1" destOrd="0" presId="urn:microsoft.com/office/officeart/2005/8/layout/hierarchy1"/>
    <dgm:cxn modelId="{5C24D6C7-5BD3-9A45-9F3E-AB841C108B9F}" type="presParOf" srcId="{E1B4839A-E8AA-EF4D-85EE-86D64DFF03A5}" destId="{D741D4A9-B3AD-D641-9CD4-2E638E7D1433}" srcOrd="0" destOrd="0" presId="urn:microsoft.com/office/officeart/2005/8/layout/hierarchy1"/>
    <dgm:cxn modelId="{D5CFBF8E-A378-1940-B7E6-C28B7B331D68}" type="presParOf" srcId="{E1B4839A-E8AA-EF4D-85EE-86D64DFF03A5}" destId="{DCB35712-8B8C-CD43-977B-39A086DAD07D}" srcOrd="1" destOrd="0" presId="urn:microsoft.com/office/officeart/2005/8/layout/hierarchy1"/>
    <dgm:cxn modelId="{F8BE83D3-F9BB-564A-A4F1-9BD8B701DCEF}" type="presParOf" srcId="{DCB35712-8B8C-CD43-977B-39A086DAD07D}" destId="{A7A4EF0C-FFD0-BF49-8364-5B119AE4103A}" srcOrd="0" destOrd="0" presId="urn:microsoft.com/office/officeart/2005/8/layout/hierarchy1"/>
    <dgm:cxn modelId="{306E92A6-E1F1-6A4D-8230-C51245957044}" type="presParOf" srcId="{A7A4EF0C-FFD0-BF49-8364-5B119AE4103A}" destId="{3FBDF7C5-0AD2-6746-B60A-2852F19FB865}" srcOrd="0" destOrd="0" presId="urn:microsoft.com/office/officeart/2005/8/layout/hierarchy1"/>
    <dgm:cxn modelId="{88D7DC47-977D-FC4A-9E2B-750208B392F3}" type="presParOf" srcId="{A7A4EF0C-FFD0-BF49-8364-5B119AE4103A}" destId="{80EC1CA1-C687-4440-AA55-44D244F01A68}" srcOrd="1" destOrd="0" presId="urn:microsoft.com/office/officeart/2005/8/layout/hierarchy1"/>
    <dgm:cxn modelId="{14EDED71-BFDB-C840-925A-57DC6CBB7C97}" type="presParOf" srcId="{DCB35712-8B8C-CD43-977B-39A086DAD07D}" destId="{024633E4-2237-3041-97BF-5F54EEFA71E1}" srcOrd="1" destOrd="0" presId="urn:microsoft.com/office/officeart/2005/8/layout/hierarchy1"/>
    <dgm:cxn modelId="{C46E0C2E-A6F5-CA45-AD71-D45AA106D603}" type="presParOf" srcId="{E1B4839A-E8AA-EF4D-85EE-86D64DFF03A5}" destId="{DB5850FA-1191-1141-BF65-51352DAB3137}" srcOrd="2" destOrd="0" presId="urn:microsoft.com/office/officeart/2005/8/layout/hierarchy1"/>
    <dgm:cxn modelId="{BC976A91-E240-9E4E-8CBE-27FF42251D74}" type="presParOf" srcId="{E1B4839A-E8AA-EF4D-85EE-86D64DFF03A5}" destId="{61684330-7403-884C-9006-392525C91F5C}" srcOrd="3" destOrd="0" presId="urn:microsoft.com/office/officeart/2005/8/layout/hierarchy1"/>
    <dgm:cxn modelId="{651A1B5E-F99F-DE45-B102-669D04FF75D4}" type="presParOf" srcId="{61684330-7403-884C-9006-392525C91F5C}" destId="{0CF99816-E3D8-2D42-8B6B-F6C39B0569D9}" srcOrd="0" destOrd="0" presId="urn:microsoft.com/office/officeart/2005/8/layout/hierarchy1"/>
    <dgm:cxn modelId="{735F9969-4445-6C4B-AA06-81C8CF96394F}" type="presParOf" srcId="{0CF99816-E3D8-2D42-8B6B-F6C39B0569D9}" destId="{BC15891D-E12B-574E-8C9E-8F859772324E}" srcOrd="0" destOrd="0" presId="urn:microsoft.com/office/officeart/2005/8/layout/hierarchy1"/>
    <dgm:cxn modelId="{A72F5A31-5427-C340-9218-262F6B5C2452}" type="presParOf" srcId="{0CF99816-E3D8-2D42-8B6B-F6C39B0569D9}" destId="{551D7B81-A08A-434D-8D17-ECB214646AF4}" srcOrd="1" destOrd="0" presId="urn:microsoft.com/office/officeart/2005/8/layout/hierarchy1"/>
    <dgm:cxn modelId="{207ACFC5-CA3C-5A4E-B74B-C7896983B8B9}" type="presParOf" srcId="{61684330-7403-884C-9006-392525C91F5C}" destId="{6AEB52FA-743C-4749-BDD0-E9A62D18690A}" srcOrd="1" destOrd="0" presId="urn:microsoft.com/office/officeart/2005/8/layout/hierarchy1"/>
    <dgm:cxn modelId="{94483AE6-59F2-6542-9A96-0C1C90305AFC}" type="presParOf" srcId="{E1B4839A-E8AA-EF4D-85EE-86D64DFF03A5}" destId="{1B0A8923-220F-5D41-9645-00784C4BE084}" srcOrd="4" destOrd="0" presId="urn:microsoft.com/office/officeart/2005/8/layout/hierarchy1"/>
    <dgm:cxn modelId="{BAEC77A6-579B-834F-B145-05DE54A4672B}" type="presParOf" srcId="{E1B4839A-E8AA-EF4D-85EE-86D64DFF03A5}" destId="{E97181EB-92A2-C14F-B318-3232DBD6E8E0}" srcOrd="5" destOrd="0" presId="urn:microsoft.com/office/officeart/2005/8/layout/hierarchy1"/>
    <dgm:cxn modelId="{C9C9FD4A-0B23-554B-8E0E-A5AA4052AFCC}" type="presParOf" srcId="{E97181EB-92A2-C14F-B318-3232DBD6E8E0}" destId="{E95BD291-05C7-F945-B0A9-49A73DFB57C0}" srcOrd="0" destOrd="0" presId="urn:microsoft.com/office/officeart/2005/8/layout/hierarchy1"/>
    <dgm:cxn modelId="{5A810EF8-032F-EB47-9B2E-96A8A4F80FF6}" type="presParOf" srcId="{E95BD291-05C7-F945-B0A9-49A73DFB57C0}" destId="{4A43D14A-778E-0746-BDCD-8DD87FDB5C46}" srcOrd="0" destOrd="0" presId="urn:microsoft.com/office/officeart/2005/8/layout/hierarchy1"/>
    <dgm:cxn modelId="{57B9215F-135E-D64A-8797-C7960DF93E27}" type="presParOf" srcId="{E95BD291-05C7-F945-B0A9-49A73DFB57C0}" destId="{F91E74D4-50A0-6B4F-AF7F-749509F89224}" srcOrd="1" destOrd="0" presId="urn:microsoft.com/office/officeart/2005/8/layout/hierarchy1"/>
    <dgm:cxn modelId="{9F43EB81-CC02-7744-B8FA-41E8FCE14EDA}" type="presParOf" srcId="{E97181EB-92A2-C14F-B318-3232DBD6E8E0}" destId="{B63FA11F-56A5-D34F-A425-1EDCAB916C8F}" srcOrd="1" destOrd="0" presId="urn:microsoft.com/office/officeart/2005/8/layout/hierarchy1"/>
    <dgm:cxn modelId="{EBC3348C-0974-0F4B-AD05-C2F7D666F4C1}" type="presParOf" srcId="{62CE8462-4850-A04D-8DD3-49B54C897573}" destId="{1B5370E2-5D89-CB45-A48F-9FF0320F6521}" srcOrd="2" destOrd="0" presId="urn:microsoft.com/office/officeart/2005/8/layout/hierarchy1"/>
    <dgm:cxn modelId="{B3A03E30-4B09-4A41-9186-BC08503B6D0C}" type="presParOf" srcId="{62CE8462-4850-A04D-8DD3-49B54C897573}" destId="{9206DC37-992F-AF4C-A914-CDB8F02F808C}" srcOrd="3" destOrd="0" presId="urn:microsoft.com/office/officeart/2005/8/layout/hierarchy1"/>
    <dgm:cxn modelId="{6C8564CA-9C7E-5044-B430-8F8BFE0F7BD7}" type="presParOf" srcId="{9206DC37-992F-AF4C-A914-CDB8F02F808C}" destId="{C6A93A99-28E3-AF42-8A9E-4EF9D88AE55F}" srcOrd="0" destOrd="0" presId="urn:microsoft.com/office/officeart/2005/8/layout/hierarchy1"/>
    <dgm:cxn modelId="{F7707955-DB3C-AC42-A724-27D5D9BEFDE4}" type="presParOf" srcId="{C6A93A99-28E3-AF42-8A9E-4EF9D88AE55F}" destId="{639A2053-289A-914D-9831-33450AD78005}" srcOrd="0" destOrd="0" presId="urn:microsoft.com/office/officeart/2005/8/layout/hierarchy1"/>
    <dgm:cxn modelId="{77DB78FE-3F4F-E249-9848-275B97D7599B}" type="presParOf" srcId="{C6A93A99-28E3-AF42-8A9E-4EF9D88AE55F}" destId="{F1C16D79-2640-584C-8BFA-222B93DD9062}" srcOrd="1" destOrd="0" presId="urn:microsoft.com/office/officeart/2005/8/layout/hierarchy1"/>
    <dgm:cxn modelId="{022F8C3D-2D4C-B14E-BE6D-80615AC8ECAE}" type="presParOf" srcId="{9206DC37-992F-AF4C-A914-CDB8F02F808C}" destId="{D3847F1C-A75F-0040-909A-3D4A96ECC8CD}" srcOrd="1" destOrd="0" presId="urn:microsoft.com/office/officeart/2005/8/layout/hierarchy1"/>
    <dgm:cxn modelId="{BA34D804-1DF8-DD4D-AE83-82F8CD87883B}" type="presParOf" srcId="{D3847F1C-A75F-0040-909A-3D4A96ECC8CD}" destId="{09309C14-6B04-784B-B164-4A4FE2FB2C80}" srcOrd="0" destOrd="0" presId="urn:microsoft.com/office/officeart/2005/8/layout/hierarchy1"/>
    <dgm:cxn modelId="{30843C19-DAA7-5C4C-9D82-C2324213652F}" type="presParOf" srcId="{D3847F1C-A75F-0040-909A-3D4A96ECC8CD}" destId="{F7C03268-9AF1-A643-BD37-77414F383E29}" srcOrd="1" destOrd="0" presId="urn:microsoft.com/office/officeart/2005/8/layout/hierarchy1"/>
    <dgm:cxn modelId="{669072D4-C542-A345-815B-3F4669517F7C}" type="presParOf" srcId="{F7C03268-9AF1-A643-BD37-77414F383E29}" destId="{CF5A5E26-08C6-A149-A48F-D98606385954}" srcOrd="0" destOrd="0" presId="urn:microsoft.com/office/officeart/2005/8/layout/hierarchy1"/>
    <dgm:cxn modelId="{7436FC0F-A07A-9B4E-A306-9D5C35A0C85B}" type="presParOf" srcId="{CF5A5E26-08C6-A149-A48F-D98606385954}" destId="{9C227073-3ED7-3743-B312-955EE89AA29F}" srcOrd="0" destOrd="0" presId="urn:microsoft.com/office/officeart/2005/8/layout/hierarchy1"/>
    <dgm:cxn modelId="{D2F51CBE-FEDA-9744-BA08-DDEBAF1C9244}" type="presParOf" srcId="{CF5A5E26-08C6-A149-A48F-D98606385954}" destId="{441BC561-68D5-6E4A-85E4-6399DF99F877}" srcOrd="1" destOrd="0" presId="urn:microsoft.com/office/officeart/2005/8/layout/hierarchy1"/>
    <dgm:cxn modelId="{DEAE9562-9CF2-1F40-B05C-B0E94A401082}" type="presParOf" srcId="{F7C03268-9AF1-A643-BD37-77414F383E29}" destId="{D230887A-1ACA-4343-8D8F-C9BEDC6258AA}" srcOrd="1" destOrd="0" presId="urn:microsoft.com/office/officeart/2005/8/layout/hierarchy1"/>
    <dgm:cxn modelId="{AC434376-DD5E-7243-85B7-649B40613902}" type="presParOf" srcId="{D230887A-1ACA-4343-8D8F-C9BEDC6258AA}" destId="{AAEB88F5-5629-834A-A542-05188F134D58}" srcOrd="0" destOrd="0" presId="urn:microsoft.com/office/officeart/2005/8/layout/hierarchy1"/>
    <dgm:cxn modelId="{4C2A4C28-A956-834A-B1E2-FA2C410EE20A}" type="presParOf" srcId="{D230887A-1ACA-4343-8D8F-C9BEDC6258AA}" destId="{4B6DBF3B-C1ED-9649-A483-3AA05C151DA7}" srcOrd="1" destOrd="0" presId="urn:microsoft.com/office/officeart/2005/8/layout/hierarchy1"/>
    <dgm:cxn modelId="{98B1746F-6C5E-A04E-A5A3-C5C39A6E771C}" type="presParOf" srcId="{4B6DBF3B-C1ED-9649-A483-3AA05C151DA7}" destId="{3D0DDEAE-C270-5741-BE31-28CCD5B9ED98}" srcOrd="0" destOrd="0" presId="urn:microsoft.com/office/officeart/2005/8/layout/hierarchy1"/>
    <dgm:cxn modelId="{7596C952-D6E5-7743-A26D-AE6342AFC683}" type="presParOf" srcId="{3D0DDEAE-C270-5741-BE31-28CCD5B9ED98}" destId="{05A53FD5-B5B7-E04F-BE8D-CC6629FC40B4}" srcOrd="0" destOrd="0" presId="urn:microsoft.com/office/officeart/2005/8/layout/hierarchy1"/>
    <dgm:cxn modelId="{7C141926-B73C-D243-B914-1B546F160DD5}" type="presParOf" srcId="{3D0DDEAE-C270-5741-BE31-28CCD5B9ED98}" destId="{00FE6DA5-D89F-BF45-BEA2-BE660B86F6D4}" srcOrd="1" destOrd="0" presId="urn:microsoft.com/office/officeart/2005/8/layout/hierarchy1"/>
    <dgm:cxn modelId="{0B4B8948-1D4F-2148-8809-DC6B79475E5F}" type="presParOf" srcId="{4B6DBF3B-C1ED-9649-A483-3AA05C151DA7}" destId="{72D68717-6216-6A4E-87D9-A609736270DF}" srcOrd="1" destOrd="0" presId="urn:microsoft.com/office/officeart/2005/8/layout/hierarchy1"/>
    <dgm:cxn modelId="{D5AE00B9-4140-6F4C-BD01-5686F6227D11}" type="presParOf" srcId="{D230887A-1ACA-4343-8D8F-C9BEDC6258AA}" destId="{23045C7F-BAE3-F449-89C1-8E699671F0C5}" srcOrd="2" destOrd="0" presId="urn:microsoft.com/office/officeart/2005/8/layout/hierarchy1"/>
    <dgm:cxn modelId="{C34FC50C-DDDC-3847-BF29-12FDDA4F2CB4}" type="presParOf" srcId="{D230887A-1ACA-4343-8D8F-C9BEDC6258AA}" destId="{5C8E3521-E10F-5A49-8348-4868A87E7AD5}" srcOrd="3" destOrd="0" presId="urn:microsoft.com/office/officeart/2005/8/layout/hierarchy1"/>
    <dgm:cxn modelId="{070164A6-06EF-EA4C-969A-6769859D5CFD}" type="presParOf" srcId="{5C8E3521-E10F-5A49-8348-4868A87E7AD5}" destId="{50E5E840-9971-CA46-AE6B-F0A45D68BAD4}" srcOrd="0" destOrd="0" presId="urn:microsoft.com/office/officeart/2005/8/layout/hierarchy1"/>
    <dgm:cxn modelId="{41A73A70-DB96-234B-B414-EA07D1E7DBF2}" type="presParOf" srcId="{50E5E840-9971-CA46-AE6B-F0A45D68BAD4}" destId="{DA16913D-5A95-6B41-9973-DD843B4333A3}" srcOrd="0" destOrd="0" presId="urn:microsoft.com/office/officeart/2005/8/layout/hierarchy1"/>
    <dgm:cxn modelId="{FEC07CEE-82D5-A846-A89D-9ADBBC71DB2E}" type="presParOf" srcId="{50E5E840-9971-CA46-AE6B-F0A45D68BAD4}" destId="{C965AFC6-7B42-F946-AA07-07FE17DD4684}" srcOrd="1" destOrd="0" presId="urn:microsoft.com/office/officeart/2005/8/layout/hierarchy1"/>
    <dgm:cxn modelId="{2C0210C8-40AB-8E48-9040-578A71F18024}" type="presParOf" srcId="{5C8E3521-E10F-5A49-8348-4868A87E7AD5}" destId="{64066353-FF00-0F40-BFAF-9F7B24AB6C61}" srcOrd="1" destOrd="0" presId="urn:microsoft.com/office/officeart/2005/8/layout/hierarchy1"/>
    <dgm:cxn modelId="{01CD9246-3B90-7C41-B69F-C899F43EF567}" type="presParOf" srcId="{D230887A-1ACA-4343-8D8F-C9BEDC6258AA}" destId="{B5C42C44-25E6-534F-86B2-80DDBDB48764}" srcOrd="4" destOrd="0" presId="urn:microsoft.com/office/officeart/2005/8/layout/hierarchy1"/>
    <dgm:cxn modelId="{07E00C2C-FBFB-204D-9C6D-D95744AEDC48}" type="presParOf" srcId="{D230887A-1ACA-4343-8D8F-C9BEDC6258AA}" destId="{C956698C-2DC7-DF45-9705-262307A18214}" srcOrd="5" destOrd="0" presId="urn:microsoft.com/office/officeart/2005/8/layout/hierarchy1"/>
    <dgm:cxn modelId="{E9732C1E-DE3A-C043-B7B8-A1B5D272EF36}" type="presParOf" srcId="{C956698C-2DC7-DF45-9705-262307A18214}" destId="{0E805D27-3A30-9642-9BD8-A829A69A4D6E}" srcOrd="0" destOrd="0" presId="urn:microsoft.com/office/officeart/2005/8/layout/hierarchy1"/>
    <dgm:cxn modelId="{CDC93D3F-72A6-604A-8E3C-9C9CB0338C3F}" type="presParOf" srcId="{0E805D27-3A30-9642-9BD8-A829A69A4D6E}" destId="{135E9289-9C13-8E4D-B974-408CBA70C96C}" srcOrd="0" destOrd="0" presId="urn:microsoft.com/office/officeart/2005/8/layout/hierarchy1"/>
    <dgm:cxn modelId="{40484F27-8C3A-6F44-9810-C442C04E21A8}" type="presParOf" srcId="{0E805D27-3A30-9642-9BD8-A829A69A4D6E}" destId="{503885E8-5820-E64C-BF67-91BB3B31DB6A}" srcOrd="1" destOrd="0" presId="urn:microsoft.com/office/officeart/2005/8/layout/hierarchy1"/>
    <dgm:cxn modelId="{B1E0A561-F4B6-944B-A198-7CEEDF55AB5E}" type="presParOf" srcId="{C956698C-2DC7-DF45-9705-262307A18214}" destId="{BBBCA20F-DE59-8345-AE91-CA0F898A7BB0}" srcOrd="1" destOrd="0" presId="urn:microsoft.com/office/officeart/2005/8/layout/hierarchy1"/>
    <dgm:cxn modelId="{C3E94EF0-49E4-AB4C-8031-FE5BA8E2B4D1}" type="presParOf" srcId="{D3847F1C-A75F-0040-909A-3D4A96ECC8CD}" destId="{5B20485E-4511-DA44-887D-3338A35E730D}" srcOrd="2" destOrd="0" presId="urn:microsoft.com/office/officeart/2005/8/layout/hierarchy1"/>
    <dgm:cxn modelId="{4DA115AF-061C-5E4D-B919-9A6EC96B2A70}" type="presParOf" srcId="{D3847F1C-A75F-0040-909A-3D4A96ECC8CD}" destId="{A01C07A8-14D6-274E-B5A4-D71C09CF41EC}" srcOrd="3" destOrd="0" presId="urn:microsoft.com/office/officeart/2005/8/layout/hierarchy1"/>
    <dgm:cxn modelId="{59BA0365-8159-3448-A8B9-B6D297B693C3}" type="presParOf" srcId="{A01C07A8-14D6-274E-B5A4-D71C09CF41EC}" destId="{FCFD887D-4CA3-F44B-B251-BD989AB2A598}" srcOrd="0" destOrd="0" presId="urn:microsoft.com/office/officeart/2005/8/layout/hierarchy1"/>
    <dgm:cxn modelId="{1CA8DEE4-AD22-7341-8866-D61A9FAD38A7}" type="presParOf" srcId="{FCFD887D-4CA3-F44B-B251-BD989AB2A598}" destId="{44CECB85-114B-7F4E-8CBF-45EA6F5189B8}" srcOrd="0" destOrd="0" presId="urn:microsoft.com/office/officeart/2005/8/layout/hierarchy1"/>
    <dgm:cxn modelId="{058BE57D-C8D3-8749-A55C-AB84A0ADD04D}" type="presParOf" srcId="{FCFD887D-4CA3-F44B-B251-BD989AB2A598}" destId="{D1731E38-713E-774D-86AD-4746766AAC5C}" srcOrd="1" destOrd="0" presId="urn:microsoft.com/office/officeart/2005/8/layout/hierarchy1"/>
    <dgm:cxn modelId="{957549D7-BA4C-A14D-B3F2-87F389CCD068}" type="presParOf" srcId="{A01C07A8-14D6-274E-B5A4-D71C09CF41EC}" destId="{28A881E7-4B48-5C49-A773-FB4A31A957DB}" srcOrd="1" destOrd="0" presId="urn:microsoft.com/office/officeart/2005/8/layout/hierarchy1"/>
    <dgm:cxn modelId="{B32C074A-F346-F740-8A31-E94EB38A405B}" type="presParOf" srcId="{28A881E7-4B48-5C49-A773-FB4A31A957DB}" destId="{183A18D9-F2CB-D447-842B-94FFD5417A57}" srcOrd="0" destOrd="0" presId="urn:microsoft.com/office/officeart/2005/8/layout/hierarchy1"/>
    <dgm:cxn modelId="{39AC441C-0446-7C42-A371-E4543FD4BD3D}" type="presParOf" srcId="{28A881E7-4B48-5C49-A773-FB4A31A957DB}" destId="{D37A7EC9-6099-734D-AE19-1C518F2BB4EE}" srcOrd="1" destOrd="0" presId="urn:microsoft.com/office/officeart/2005/8/layout/hierarchy1"/>
    <dgm:cxn modelId="{A9A10FA7-38D5-7546-A742-A7F73A110FBB}" type="presParOf" srcId="{D37A7EC9-6099-734D-AE19-1C518F2BB4EE}" destId="{9743FA02-8BBA-9F4F-ABF9-78A36C489307}" srcOrd="0" destOrd="0" presId="urn:microsoft.com/office/officeart/2005/8/layout/hierarchy1"/>
    <dgm:cxn modelId="{616AE360-03C2-3C48-9DA1-B1F79C2AE773}" type="presParOf" srcId="{9743FA02-8BBA-9F4F-ABF9-78A36C489307}" destId="{2BD71BC9-33CA-434B-9332-846C0BB241D2}" srcOrd="0" destOrd="0" presId="urn:microsoft.com/office/officeart/2005/8/layout/hierarchy1"/>
    <dgm:cxn modelId="{1FFB252B-461E-5344-ABDA-9534BD855D58}" type="presParOf" srcId="{9743FA02-8BBA-9F4F-ABF9-78A36C489307}" destId="{F69C339B-120C-E24D-9280-DAA1160F9BC1}" srcOrd="1" destOrd="0" presId="urn:microsoft.com/office/officeart/2005/8/layout/hierarchy1"/>
    <dgm:cxn modelId="{28738F1A-AAA4-8C46-9213-88BC377A0831}" type="presParOf" srcId="{D37A7EC9-6099-734D-AE19-1C518F2BB4EE}" destId="{88B9278C-B443-6E4D-AF87-C776C8F6B682}" srcOrd="1" destOrd="0" presId="urn:microsoft.com/office/officeart/2005/8/layout/hierarchy1"/>
    <dgm:cxn modelId="{93C265BD-288D-DA4B-819B-2A6384937111}" type="presParOf" srcId="{28A881E7-4B48-5C49-A773-FB4A31A957DB}" destId="{27955054-8FE9-4F4D-9E37-B4ED8C5DE17C}" srcOrd="2" destOrd="0" presId="urn:microsoft.com/office/officeart/2005/8/layout/hierarchy1"/>
    <dgm:cxn modelId="{B875E1EB-7D6A-DF4D-B6DB-6E256DAFDB69}" type="presParOf" srcId="{28A881E7-4B48-5C49-A773-FB4A31A957DB}" destId="{B26963D6-B83F-F047-A16A-03477F190270}" srcOrd="3" destOrd="0" presId="urn:microsoft.com/office/officeart/2005/8/layout/hierarchy1"/>
    <dgm:cxn modelId="{1D3FFBF5-5659-DC45-8417-AE7006BF8092}" type="presParOf" srcId="{B26963D6-B83F-F047-A16A-03477F190270}" destId="{9AA12930-4CA0-884D-B84B-54EFF983CA9C}" srcOrd="0" destOrd="0" presId="urn:microsoft.com/office/officeart/2005/8/layout/hierarchy1"/>
    <dgm:cxn modelId="{70363B0B-9400-F54A-A6BD-D20A834E05BE}" type="presParOf" srcId="{9AA12930-4CA0-884D-B84B-54EFF983CA9C}" destId="{0B9EE103-137D-D949-A43E-7948338B3219}" srcOrd="0" destOrd="0" presId="urn:microsoft.com/office/officeart/2005/8/layout/hierarchy1"/>
    <dgm:cxn modelId="{A027806C-B0CE-7046-A3CE-B0A8F4963DF8}" type="presParOf" srcId="{9AA12930-4CA0-884D-B84B-54EFF983CA9C}" destId="{1FFCCBB3-66F2-E045-9374-2A7C0B401DB7}" srcOrd="1" destOrd="0" presId="urn:microsoft.com/office/officeart/2005/8/layout/hierarchy1"/>
    <dgm:cxn modelId="{BB8F645E-F790-FC4F-B3FA-547C2734DA9F}" type="presParOf" srcId="{B26963D6-B83F-F047-A16A-03477F190270}" destId="{B92F46BF-6B08-164D-8FAA-C51BD9A47EEA}" srcOrd="1" destOrd="0" presId="urn:microsoft.com/office/officeart/2005/8/layout/hierarchy1"/>
    <dgm:cxn modelId="{1C28D486-D2AD-F743-8FC7-B828F6157620}" type="presParOf" srcId="{28A881E7-4B48-5C49-A773-FB4A31A957DB}" destId="{101C9483-54E0-CA44-9451-765C0A81206E}" srcOrd="4" destOrd="0" presId="urn:microsoft.com/office/officeart/2005/8/layout/hierarchy1"/>
    <dgm:cxn modelId="{F1C47667-3864-1242-BF51-B03593932A74}" type="presParOf" srcId="{28A881E7-4B48-5C49-A773-FB4A31A957DB}" destId="{0B8F39D8-49EF-BF4B-80FC-7130049BF3A2}" srcOrd="5" destOrd="0" presId="urn:microsoft.com/office/officeart/2005/8/layout/hierarchy1"/>
    <dgm:cxn modelId="{E29A368E-92DC-C14A-80F8-2358D50C663F}" type="presParOf" srcId="{0B8F39D8-49EF-BF4B-80FC-7130049BF3A2}" destId="{8BFDF3D1-3598-144F-9E5A-798C00A2342A}" srcOrd="0" destOrd="0" presId="urn:microsoft.com/office/officeart/2005/8/layout/hierarchy1"/>
    <dgm:cxn modelId="{14AD1B60-6D19-F94D-823D-3B7C2261016A}" type="presParOf" srcId="{8BFDF3D1-3598-144F-9E5A-798C00A2342A}" destId="{34AB30A5-5EE8-7E45-9C9F-AD99BC5A16B2}" srcOrd="0" destOrd="0" presId="urn:microsoft.com/office/officeart/2005/8/layout/hierarchy1"/>
    <dgm:cxn modelId="{FDE4BDA7-D108-4546-B850-6B93D68B21AB}" type="presParOf" srcId="{8BFDF3D1-3598-144F-9E5A-798C00A2342A}" destId="{463201B9-36EB-B041-8EE9-9E3B91FFF73C}" srcOrd="1" destOrd="0" presId="urn:microsoft.com/office/officeart/2005/8/layout/hierarchy1"/>
    <dgm:cxn modelId="{DDD2039A-920D-9D4B-9CA6-C727F5D19640}" type="presParOf" srcId="{0B8F39D8-49EF-BF4B-80FC-7130049BF3A2}" destId="{1E518D63-68FE-3F42-9042-562982AF497B}" srcOrd="1" destOrd="0" presId="urn:microsoft.com/office/officeart/2005/8/layout/hierarchy1"/>
    <dgm:cxn modelId="{8EFC5637-C354-4C46-9AF9-DB966001B0B9}" type="presParOf" srcId="{28A881E7-4B48-5C49-A773-FB4A31A957DB}" destId="{0A7D2F58-3958-8349-90B8-CADFF7C10813}" srcOrd="6" destOrd="0" presId="urn:microsoft.com/office/officeart/2005/8/layout/hierarchy1"/>
    <dgm:cxn modelId="{0DD317C4-C7BC-F24E-8D00-CB0B56AE01B0}" type="presParOf" srcId="{28A881E7-4B48-5C49-A773-FB4A31A957DB}" destId="{59F69A8B-5160-4149-8A07-3ABC62C017C2}" srcOrd="7" destOrd="0" presId="urn:microsoft.com/office/officeart/2005/8/layout/hierarchy1"/>
    <dgm:cxn modelId="{702B6BB2-FCD4-404F-9533-D2A75223DA0F}" type="presParOf" srcId="{59F69A8B-5160-4149-8A07-3ABC62C017C2}" destId="{B143D953-FB3C-B64F-81E0-D87AFB225252}" srcOrd="0" destOrd="0" presId="urn:microsoft.com/office/officeart/2005/8/layout/hierarchy1"/>
    <dgm:cxn modelId="{DA43DF60-C7EA-E64A-A353-ECD1349EE54F}" type="presParOf" srcId="{B143D953-FB3C-B64F-81E0-D87AFB225252}" destId="{8BF7996D-BDD6-C347-BFDA-C69FCB1C98D2}" srcOrd="0" destOrd="0" presId="urn:microsoft.com/office/officeart/2005/8/layout/hierarchy1"/>
    <dgm:cxn modelId="{8327CB8F-5F27-1F41-BE53-B0A1E2BE42F1}" type="presParOf" srcId="{B143D953-FB3C-B64F-81E0-D87AFB225252}" destId="{11B42436-07DB-A44C-BBE6-DDE74B0F0AD8}" srcOrd="1" destOrd="0" presId="urn:microsoft.com/office/officeart/2005/8/layout/hierarchy1"/>
    <dgm:cxn modelId="{7907ACED-7072-284D-8BFC-BE10262EA37D}" type="presParOf" srcId="{59F69A8B-5160-4149-8A07-3ABC62C017C2}" destId="{1C6C8285-1AB9-E448-A23B-938E9D6FD452}" srcOrd="1" destOrd="0" presId="urn:microsoft.com/office/officeart/2005/8/layout/hierarchy1"/>
    <dgm:cxn modelId="{67863F52-27C2-E342-84D9-011E59FBBD7D}" type="presParOf" srcId="{D3847F1C-A75F-0040-909A-3D4A96ECC8CD}" destId="{84690791-DD79-4A40-AB8C-19E57B0F642B}" srcOrd="4" destOrd="0" presId="urn:microsoft.com/office/officeart/2005/8/layout/hierarchy1"/>
    <dgm:cxn modelId="{2DB20C9B-4F14-C340-85E6-FCAE429B07B5}" type="presParOf" srcId="{D3847F1C-A75F-0040-909A-3D4A96ECC8CD}" destId="{C1A0F1F4-EB5C-2145-A258-EFBA813CA6AD}" srcOrd="5" destOrd="0" presId="urn:microsoft.com/office/officeart/2005/8/layout/hierarchy1"/>
    <dgm:cxn modelId="{DCCA4023-EA28-064E-B6D3-0AB1B9CD9CD9}" type="presParOf" srcId="{C1A0F1F4-EB5C-2145-A258-EFBA813CA6AD}" destId="{88DEE78C-8136-EA49-B6B4-A83611D16DD7}" srcOrd="0" destOrd="0" presId="urn:microsoft.com/office/officeart/2005/8/layout/hierarchy1"/>
    <dgm:cxn modelId="{B1AA2E89-0369-764E-8AA4-53313E4F8256}" type="presParOf" srcId="{88DEE78C-8136-EA49-B6B4-A83611D16DD7}" destId="{3DF4E6ED-C5A5-654B-920C-97E55A09DB35}" srcOrd="0" destOrd="0" presId="urn:microsoft.com/office/officeart/2005/8/layout/hierarchy1"/>
    <dgm:cxn modelId="{1E155B5F-3775-9B42-87E3-EABEC6F05402}" type="presParOf" srcId="{88DEE78C-8136-EA49-B6B4-A83611D16DD7}" destId="{6D6A6D37-02D7-EB41-A18F-5DA71185A28A}" srcOrd="1" destOrd="0" presId="urn:microsoft.com/office/officeart/2005/8/layout/hierarchy1"/>
    <dgm:cxn modelId="{6C5733B6-FF46-EE47-93B7-B4F04F4C7541}" type="presParOf" srcId="{C1A0F1F4-EB5C-2145-A258-EFBA813CA6AD}" destId="{7BE80DF3-C003-4C44-839A-841899C94BAF}" srcOrd="1" destOrd="0" presId="urn:microsoft.com/office/officeart/2005/8/layout/hierarchy1"/>
    <dgm:cxn modelId="{4708A3EB-807E-EA4A-ABF4-3182B3FBD6B8}" type="presParOf" srcId="{7BE80DF3-C003-4C44-839A-841899C94BAF}" destId="{7C70E38E-04BB-9C45-9D2C-2EFF28235F45}" srcOrd="0" destOrd="0" presId="urn:microsoft.com/office/officeart/2005/8/layout/hierarchy1"/>
    <dgm:cxn modelId="{36D4DBFB-8F8E-7646-984B-D8535CB6129B}" type="presParOf" srcId="{7BE80DF3-C003-4C44-839A-841899C94BAF}" destId="{4C8B62DF-EFA3-EA40-90EB-B294CEB2F83D}" srcOrd="1" destOrd="0" presId="urn:microsoft.com/office/officeart/2005/8/layout/hierarchy1"/>
    <dgm:cxn modelId="{221FEBF3-EE67-5E41-AA2F-A5B5C7F8E34B}" type="presParOf" srcId="{4C8B62DF-EFA3-EA40-90EB-B294CEB2F83D}" destId="{4E06C021-3A9D-0A44-AB7E-67E5F492283C}" srcOrd="0" destOrd="0" presId="urn:microsoft.com/office/officeart/2005/8/layout/hierarchy1"/>
    <dgm:cxn modelId="{2E8C83F6-EEB1-D04F-B6D1-E355E26F5FB4}" type="presParOf" srcId="{4E06C021-3A9D-0A44-AB7E-67E5F492283C}" destId="{ECF9C9C2-CCC9-9647-87B7-9C4C673D2DED}" srcOrd="0" destOrd="0" presId="urn:microsoft.com/office/officeart/2005/8/layout/hierarchy1"/>
    <dgm:cxn modelId="{C4BE770A-1117-5943-8C3F-3CA1806C708B}" type="presParOf" srcId="{4E06C021-3A9D-0A44-AB7E-67E5F492283C}" destId="{93C87945-BD8E-B14C-A12C-582E6E5A25F8}" srcOrd="1" destOrd="0" presId="urn:microsoft.com/office/officeart/2005/8/layout/hierarchy1"/>
    <dgm:cxn modelId="{E23FB9C7-CEEE-294E-A811-3F7203DA1BBC}" type="presParOf" srcId="{4C8B62DF-EFA3-EA40-90EB-B294CEB2F83D}" destId="{F2A9C7BE-9EEF-FA4F-B0E1-F81E6FFB4A17}" srcOrd="1" destOrd="0" presId="urn:microsoft.com/office/officeart/2005/8/layout/hierarchy1"/>
    <dgm:cxn modelId="{51534A61-5326-5946-BE78-66BEDF1D4A30}" type="presParOf" srcId="{7BE80DF3-C003-4C44-839A-841899C94BAF}" destId="{E5741F5B-BE0F-7840-8C42-C458FD3395E1}" srcOrd="2" destOrd="0" presId="urn:microsoft.com/office/officeart/2005/8/layout/hierarchy1"/>
    <dgm:cxn modelId="{2BA4AB75-8513-C949-8A98-7C9592FEFE0A}" type="presParOf" srcId="{7BE80DF3-C003-4C44-839A-841899C94BAF}" destId="{382EE9D4-1FBD-D643-B452-1AFDE0433E6F}" srcOrd="3" destOrd="0" presId="urn:microsoft.com/office/officeart/2005/8/layout/hierarchy1"/>
    <dgm:cxn modelId="{63F7CDDF-9491-A64E-AFCA-413D0E47F502}" type="presParOf" srcId="{382EE9D4-1FBD-D643-B452-1AFDE0433E6F}" destId="{02B0DB07-FDC8-7742-AE50-A0FF29BBB1BF}" srcOrd="0" destOrd="0" presId="urn:microsoft.com/office/officeart/2005/8/layout/hierarchy1"/>
    <dgm:cxn modelId="{264F3BF9-6CED-4040-9B1E-237DC0CD5EF4}" type="presParOf" srcId="{02B0DB07-FDC8-7742-AE50-A0FF29BBB1BF}" destId="{AFBBD1A4-1C00-9A4B-BA08-408DD3413800}" srcOrd="0" destOrd="0" presId="urn:microsoft.com/office/officeart/2005/8/layout/hierarchy1"/>
    <dgm:cxn modelId="{DB619C6C-9168-6A49-B63B-0BE1F7C5F93D}" type="presParOf" srcId="{02B0DB07-FDC8-7742-AE50-A0FF29BBB1BF}" destId="{B1A2DABC-4B45-C64A-B052-403D25103207}" srcOrd="1" destOrd="0" presId="urn:microsoft.com/office/officeart/2005/8/layout/hierarchy1"/>
    <dgm:cxn modelId="{F1BFD35C-CD7F-2747-B29B-7EC38A2A3D23}" type="presParOf" srcId="{382EE9D4-1FBD-D643-B452-1AFDE0433E6F}" destId="{29E25C3C-265F-7B43-826B-57E21E7857EE}" srcOrd="1" destOrd="0" presId="urn:microsoft.com/office/officeart/2005/8/layout/hierarchy1"/>
    <dgm:cxn modelId="{14CDCBD1-2DFD-614D-9CD9-8644B2C1D968}" type="presParOf" srcId="{62CE8462-4850-A04D-8DD3-49B54C897573}" destId="{30B1E335-C968-BA4F-986F-D16C755704D5}" srcOrd="4" destOrd="0" presId="urn:microsoft.com/office/officeart/2005/8/layout/hierarchy1"/>
    <dgm:cxn modelId="{4145A5C2-1F9B-604B-83EE-7CAA205F5D3B}" type="presParOf" srcId="{62CE8462-4850-A04D-8DD3-49B54C897573}" destId="{213A1536-4947-3E43-A90C-06B054FF5590}" srcOrd="5" destOrd="0" presId="urn:microsoft.com/office/officeart/2005/8/layout/hierarchy1"/>
    <dgm:cxn modelId="{062AD9B8-CFCC-784F-BD2B-EA5D9449D1C1}" type="presParOf" srcId="{213A1536-4947-3E43-A90C-06B054FF5590}" destId="{EA3298E3-F043-A34D-9034-517837313B20}" srcOrd="0" destOrd="0" presId="urn:microsoft.com/office/officeart/2005/8/layout/hierarchy1"/>
    <dgm:cxn modelId="{13587022-73DD-1442-945A-81E5D370A275}" type="presParOf" srcId="{EA3298E3-F043-A34D-9034-517837313B20}" destId="{A9B060D0-C2CC-FA4A-90A3-AF2D5CCF71C4}" srcOrd="0" destOrd="0" presId="urn:microsoft.com/office/officeart/2005/8/layout/hierarchy1"/>
    <dgm:cxn modelId="{019CFF97-CE45-3A44-9380-1AD2B2BE011A}" type="presParOf" srcId="{EA3298E3-F043-A34D-9034-517837313B20}" destId="{5F50D785-A541-D741-A675-6E7B02570B47}" srcOrd="1" destOrd="0" presId="urn:microsoft.com/office/officeart/2005/8/layout/hierarchy1"/>
    <dgm:cxn modelId="{BF072D91-2688-404E-9CD2-9340DC5E66AE}" type="presParOf" srcId="{213A1536-4947-3E43-A90C-06B054FF5590}" destId="{DD536463-1DC8-8748-9057-E39875A45545}" srcOrd="1" destOrd="0" presId="urn:microsoft.com/office/officeart/2005/8/layout/hierarchy1"/>
    <dgm:cxn modelId="{4308894C-CC77-5245-879D-9FCFB247CEAD}" type="presParOf" srcId="{DD536463-1DC8-8748-9057-E39875A45545}" destId="{B42A4241-4F59-0249-B99D-1B7BDC4F067B}" srcOrd="0" destOrd="0" presId="urn:microsoft.com/office/officeart/2005/8/layout/hierarchy1"/>
    <dgm:cxn modelId="{C5DBC357-19BE-D448-98DD-C6EF661BBF48}" type="presParOf" srcId="{DD536463-1DC8-8748-9057-E39875A45545}" destId="{2F04CE07-DC7C-6241-B4E2-9BE9727F5608}" srcOrd="1" destOrd="0" presId="urn:microsoft.com/office/officeart/2005/8/layout/hierarchy1"/>
    <dgm:cxn modelId="{536ADD92-2ADF-3449-AD7F-64EF85CCDF9E}" type="presParOf" srcId="{2F04CE07-DC7C-6241-B4E2-9BE9727F5608}" destId="{F2A7E0D9-2C98-9040-9195-21A1BE0D4641}" srcOrd="0" destOrd="0" presId="urn:microsoft.com/office/officeart/2005/8/layout/hierarchy1"/>
    <dgm:cxn modelId="{CCE9FECD-D67C-B547-812E-9594A1AAE0FF}" type="presParOf" srcId="{F2A7E0D9-2C98-9040-9195-21A1BE0D4641}" destId="{6D2969D5-8403-6D41-A7DF-D677CA3AED9B}" srcOrd="0" destOrd="0" presId="urn:microsoft.com/office/officeart/2005/8/layout/hierarchy1"/>
    <dgm:cxn modelId="{D8FE39C0-4250-6044-8A6E-2EBA8E9BD0F2}" type="presParOf" srcId="{F2A7E0D9-2C98-9040-9195-21A1BE0D4641}" destId="{8D3FA665-5192-144F-B4F9-72F34918FD66}" srcOrd="1" destOrd="0" presId="urn:microsoft.com/office/officeart/2005/8/layout/hierarchy1"/>
    <dgm:cxn modelId="{80555DF3-58B7-1643-8E37-B6D7C5650B20}" type="presParOf" srcId="{2F04CE07-DC7C-6241-B4E2-9BE9727F5608}" destId="{934673CC-F63F-B940-85EE-F209C81819E4}" srcOrd="1" destOrd="0" presId="urn:microsoft.com/office/officeart/2005/8/layout/hierarchy1"/>
    <dgm:cxn modelId="{60DB6081-29EF-D44A-87D4-C9A403178540}" type="presParOf" srcId="{934673CC-F63F-B940-85EE-F209C81819E4}" destId="{53EAD7D6-2F8F-744D-9E4C-18C7D693BD9A}" srcOrd="0" destOrd="0" presId="urn:microsoft.com/office/officeart/2005/8/layout/hierarchy1"/>
    <dgm:cxn modelId="{F060E760-E0C5-0A45-9C48-A20BAAC31ED5}" type="presParOf" srcId="{934673CC-F63F-B940-85EE-F209C81819E4}" destId="{A8491084-30A1-474E-BFC9-F05FC1D8B882}" srcOrd="1" destOrd="0" presId="urn:microsoft.com/office/officeart/2005/8/layout/hierarchy1"/>
    <dgm:cxn modelId="{80D0B99C-5290-6749-B83C-F2C64885D88B}" type="presParOf" srcId="{A8491084-30A1-474E-BFC9-F05FC1D8B882}" destId="{B333A9C8-29AD-1640-9ADE-23D5E184E7C7}" srcOrd="0" destOrd="0" presId="urn:microsoft.com/office/officeart/2005/8/layout/hierarchy1"/>
    <dgm:cxn modelId="{8EC7D374-85B8-F241-B76F-45A17955720B}" type="presParOf" srcId="{B333A9C8-29AD-1640-9ADE-23D5E184E7C7}" destId="{57AA02C5-92B6-8040-8D27-E1DA6326DD6E}" srcOrd="0" destOrd="0" presId="urn:microsoft.com/office/officeart/2005/8/layout/hierarchy1"/>
    <dgm:cxn modelId="{C6E2ABB6-9FAA-434C-8A0E-586069E9674B}" type="presParOf" srcId="{B333A9C8-29AD-1640-9ADE-23D5E184E7C7}" destId="{75195708-5AF5-BB4D-8D06-5BBBC537DDEF}" srcOrd="1" destOrd="0" presId="urn:microsoft.com/office/officeart/2005/8/layout/hierarchy1"/>
    <dgm:cxn modelId="{B28525CB-62B2-7248-96C0-2DA5FFF5C64B}" type="presParOf" srcId="{A8491084-30A1-474E-BFC9-F05FC1D8B882}" destId="{B98097CE-DF3B-BB49-AE6F-9D2983E2F1EB}" srcOrd="1" destOrd="0" presId="urn:microsoft.com/office/officeart/2005/8/layout/hierarchy1"/>
    <dgm:cxn modelId="{E2B61C80-54D9-B540-8AA4-2658854AD15B}" type="presParOf" srcId="{934673CC-F63F-B940-85EE-F209C81819E4}" destId="{8AB61255-96AF-714E-A9E2-D3EE1BD00101}" srcOrd="2" destOrd="0" presId="urn:microsoft.com/office/officeart/2005/8/layout/hierarchy1"/>
    <dgm:cxn modelId="{BCD651D9-0E8B-4140-8B14-C1B1D33C4B1B}" type="presParOf" srcId="{934673CC-F63F-B940-85EE-F209C81819E4}" destId="{321F32DE-5C0E-2E40-9771-7BBC771CE002}" srcOrd="3" destOrd="0" presId="urn:microsoft.com/office/officeart/2005/8/layout/hierarchy1"/>
    <dgm:cxn modelId="{80B2A1A8-B66A-8841-88B8-D0E283657059}" type="presParOf" srcId="{321F32DE-5C0E-2E40-9771-7BBC771CE002}" destId="{18286799-181C-A54A-A811-76D78F7E7A2C}" srcOrd="0" destOrd="0" presId="urn:microsoft.com/office/officeart/2005/8/layout/hierarchy1"/>
    <dgm:cxn modelId="{BCB64006-D317-EC48-B183-2B4B5198ED1A}" type="presParOf" srcId="{18286799-181C-A54A-A811-76D78F7E7A2C}" destId="{918F8653-33CB-DB4A-A422-D080B43960DA}" srcOrd="0" destOrd="0" presId="urn:microsoft.com/office/officeart/2005/8/layout/hierarchy1"/>
    <dgm:cxn modelId="{EE76302A-0779-D84E-85B5-D89A5549FFC8}" type="presParOf" srcId="{18286799-181C-A54A-A811-76D78F7E7A2C}" destId="{FE97E54F-EC9B-E047-8C71-0960CE695F5F}" srcOrd="1" destOrd="0" presId="urn:microsoft.com/office/officeart/2005/8/layout/hierarchy1"/>
    <dgm:cxn modelId="{2670C29B-5E7F-1845-9C1D-76D658529BF2}" type="presParOf" srcId="{321F32DE-5C0E-2E40-9771-7BBC771CE002}" destId="{A0240B5E-F9FB-4A4D-886D-90A3C838124A}" srcOrd="1" destOrd="0" presId="urn:microsoft.com/office/officeart/2005/8/layout/hierarchy1"/>
    <dgm:cxn modelId="{76EC6D78-5F2D-2B49-92D1-7179AB8AF879}" type="presParOf" srcId="{934673CC-F63F-B940-85EE-F209C81819E4}" destId="{AAF1C859-B489-4048-AE8E-EC3143BE864B}" srcOrd="4" destOrd="0" presId="urn:microsoft.com/office/officeart/2005/8/layout/hierarchy1"/>
    <dgm:cxn modelId="{5CADD626-3075-AC4F-82F5-D0BC006D8038}" type="presParOf" srcId="{934673CC-F63F-B940-85EE-F209C81819E4}" destId="{E3CD4FA3-C188-AA4D-AA61-308AFBFCFDD6}" srcOrd="5" destOrd="0" presId="urn:microsoft.com/office/officeart/2005/8/layout/hierarchy1"/>
    <dgm:cxn modelId="{4F5DBEDB-C29B-6C4D-B18F-9FB4EB10255F}" type="presParOf" srcId="{E3CD4FA3-C188-AA4D-AA61-308AFBFCFDD6}" destId="{E530F1E4-4F78-E149-B9AE-F415024BC575}" srcOrd="0" destOrd="0" presId="urn:microsoft.com/office/officeart/2005/8/layout/hierarchy1"/>
    <dgm:cxn modelId="{37ECEE7F-79CA-B14F-9940-8DB4E53215E4}" type="presParOf" srcId="{E530F1E4-4F78-E149-B9AE-F415024BC575}" destId="{4FC1BA0E-E2CE-734C-8F58-ED9721E07F61}" srcOrd="0" destOrd="0" presId="urn:microsoft.com/office/officeart/2005/8/layout/hierarchy1"/>
    <dgm:cxn modelId="{4CD81B45-E62E-0B4F-9531-E14B2157F1AF}" type="presParOf" srcId="{E530F1E4-4F78-E149-B9AE-F415024BC575}" destId="{CE693DA4-8627-244D-9CF3-0935CCEF23B7}" srcOrd="1" destOrd="0" presId="urn:microsoft.com/office/officeart/2005/8/layout/hierarchy1"/>
    <dgm:cxn modelId="{9BCE1191-2972-1B43-8FE4-EA121BD79D09}" type="presParOf" srcId="{E3CD4FA3-C188-AA4D-AA61-308AFBFCFDD6}" destId="{C64A3332-50A3-F842-B88D-21E180F8B64A}" srcOrd="1" destOrd="0" presId="urn:microsoft.com/office/officeart/2005/8/layout/hierarchy1"/>
    <dgm:cxn modelId="{1DAF039E-54C1-BB4D-A693-56CFE4DDA550}" type="presParOf" srcId="{DD536463-1DC8-8748-9057-E39875A45545}" destId="{21446DC4-98D6-C344-AE13-0DFD9B59774B}" srcOrd="2" destOrd="0" presId="urn:microsoft.com/office/officeart/2005/8/layout/hierarchy1"/>
    <dgm:cxn modelId="{DCAE86B5-034F-9A46-9EB9-4BCD67D61E89}" type="presParOf" srcId="{DD536463-1DC8-8748-9057-E39875A45545}" destId="{E4B7AE2D-12E4-D34A-8E34-C2B530AB3853}" srcOrd="3" destOrd="0" presId="urn:microsoft.com/office/officeart/2005/8/layout/hierarchy1"/>
    <dgm:cxn modelId="{644F7CB0-A136-9D45-9A6F-545183F423E2}" type="presParOf" srcId="{E4B7AE2D-12E4-D34A-8E34-C2B530AB3853}" destId="{A72CC71B-8264-7C46-A9AE-622389B31BD7}" srcOrd="0" destOrd="0" presId="urn:microsoft.com/office/officeart/2005/8/layout/hierarchy1"/>
    <dgm:cxn modelId="{33EF4067-B3BE-6D4F-A882-F4F0873EAFBD}" type="presParOf" srcId="{A72CC71B-8264-7C46-A9AE-622389B31BD7}" destId="{B9DED6DA-CFF2-484F-8A09-0596FA33441F}" srcOrd="0" destOrd="0" presId="urn:microsoft.com/office/officeart/2005/8/layout/hierarchy1"/>
    <dgm:cxn modelId="{3EDFEEDF-3104-434E-94EE-0C975AE1A809}" type="presParOf" srcId="{A72CC71B-8264-7C46-A9AE-622389B31BD7}" destId="{86D07CB5-CEE3-4C4E-A391-3DF021ECD4B6}" srcOrd="1" destOrd="0" presId="urn:microsoft.com/office/officeart/2005/8/layout/hierarchy1"/>
    <dgm:cxn modelId="{90A14AD9-9A41-144E-B773-15B124C752E4}" type="presParOf" srcId="{E4B7AE2D-12E4-D34A-8E34-C2B530AB3853}" destId="{63275EC0-01B1-0D47-BBA5-DE3043FC8F85}" srcOrd="1" destOrd="0" presId="urn:microsoft.com/office/officeart/2005/8/layout/hierarchy1"/>
    <dgm:cxn modelId="{4FDDE78E-2713-EF4A-937C-972EB0308732}" type="presParOf" srcId="{63275EC0-01B1-0D47-BBA5-DE3043FC8F85}" destId="{3B8077E6-015F-F245-B9B7-3E5AA2783C06}" srcOrd="0" destOrd="0" presId="urn:microsoft.com/office/officeart/2005/8/layout/hierarchy1"/>
    <dgm:cxn modelId="{F1C79535-1F73-8047-AA70-FD8D36BA353C}" type="presParOf" srcId="{63275EC0-01B1-0D47-BBA5-DE3043FC8F85}" destId="{8CF968D0-1BD5-9D47-BC49-1808B27A2DAF}" srcOrd="1" destOrd="0" presId="urn:microsoft.com/office/officeart/2005/8/layout/hierarchy1"/>
    <dgm:cxn modelId="{0FCF2BC2-8252-5848-9F1C-75118CABE4D2}" type="presParOf" srcId="{8CF968D0-1BD5-9D47-BC49-1808B27A2DAF}" destId="{051EE324-2EFB-B247-A901-C246BFE7F02D}" srcOrd="0" destOrd="0" presId="urn:microsoft.com/office/officeart/2005/8/layout/hierarchy1"/>
    <dgm:cxn modelId="{6A6B8B12-621E-0649-8C20-A33EE1745B67}" type="presParOf" srcId="{051EE324-2EFB-B247-A901-C246BFE7F02D}" destId="{1FAD5DDB-A79C-F944-92EF-F357FFF9FB80}" srcOrd="0" destOrd="0" presId="urn:microsoft.com/office/officeart/2005/8/layout/hierarchy1"/>
    <dgm:cxn modelId="{06E69256-E9AD-C646-8EB8-67469F62B585}" type="presParOf" srcId="{051EE324-2EFB-B247-A901-C246BFE7F02D}" destId="{745C1BAB-0DD7-DE48-BBEE-4894426CECFB}" srcOrd="1" destOrd="0" presId="urn:microsoft.com/office/officeart/2005/8/layout/hierarchy1"/>
    <dgm:cxn modelId="{CBC165C2-2B28-A242-8104-FF7AC5DCBCF5}" type="presParOf" srcId="{8CF968D0-1BD5-9D47-BC49-1808B27A2DAF}" destId="{D6482A83-FADD-6540-AFE9-8B3A1B1F9939}" srcOrd="1" destOrd="0" presId="urn:microsoft.com/office/officeart/2005/8/layout/hierarchy1"/>
    <dgm:cxn modelId="{D42FD50A-AD48-964C-948D-CD521E260FBE}" type="presParOf" srcId="{63275EC0-01B1-0D47-BBA5-DE3043FC8F85}" destId="{C9D1CD07-3255-AB45-941A-1E1C22DCD3B1}" srcOrd="2" destOrd="0" presId="urn:microsoft.com/office/officeart/2005/8/layout/hierarchy1"/>
    <dgm:cxn modelId="{4A35E18D-73A4-EE49-895D-85B5BAE03B73}" type="presParOf" srcId="{63275EC0-01B1-0D47-BBA5-DE3043FC8F85}" destId="{98F3326B-5F48-9041-BF84-7AD2F1B0A301}" srcOrd="3" destOrd="0" presId="urn:microsoft.com/office/officeart/2005/8/layout/hierarchy1"/>
    <dgm:cxn modelId="{688EBB0C-8BF7-2649-9C75-F2DDD7DC01ED}" type="presParOf" srcId="{98F3326B-5F48-9041-BF84-7AD2F1B0A301}" destId="{46042534-58AE-B04E-A28B-66C4981463B9}" srcOrd="0" destOrd="0" presId="urn:microsoft.com/office/officeart/2005/8/layout/hierarchy1"/>
    <dgm:cxn modelId="{6817D727-379F-8848-AD75-605B21DEC0A3}" type="presParOf" srcId="{46042534-58AE-B04E-A28B-66C4981463B9}" destId="{4BA3A7B0-EF74-9E4C-9718-AAEB52495ADE}" srcOrd="0" destOrd="0" presId="urn:microsoft.com/office/officeart/2005/8/layout/hierarchy1"/>
    <dgm:cxn modelId="{28E5B42A-7386-B84A-ACE8-02A9D5EE2AE2}" type="presParOf" srcId="{46042534-58AE-B04E-A28B-66C4981463B9}" destId="{B9198C40-B6AF-1F46-94BE-F155A08FA3B5}" srcOrd="1" destOrd="0" presId="urn:microsoft.com/office/officeart/2005/8/layout/hierarchy1"/>
    <dgm:cxn modelId="{0383DFA6-EB1B-7F43-8E06-F6765295B069}" type="presParOf" srcId="{98F3326B-5F48-9041-BF84-7AD2F1B0A301}" destId="{63A1EFB7-5ED5-B64B-BC0C-39DD25048E18}" srcOrd="1" destOrd="0" presId="urn:microsoft.com/office/officeart/2005/8/layout/hierarchy1"/>
    <dgm:cxn modelId="{725AB559-F243-7444-8EC4-83AE2E4D1623}" type="presParOf" srcId="{DD536463-1DC8-8748-9057-E39875A45545}" destId="{CCF92B77-7013-8F4B-8E2C-74A709C72DA3}" srcOrd="4" destOrd="0" presId="urn:microsoft.com/office/officeart/2005/8/layout/hierarchy1"/>
    <dgm:cxn modelId="{81406873-1FCA-D042-9881-7764610B022F}" type="presParOf" srcId="{DD536463-1DC8-8748-9057-E39875A45545}" destId="{41FFC992-94DF-4E42-97EF-A5472F173C80}" srcOrd="5" destOrd="0" presId="urn:microsoft.com/office/officeart/2005/8/layout/hierarchy1"/>
    <dgm:cxn modelId="{3D49DE61-96FA-6845-967C-2E85F9B1A7BD}" type="presParOf" srcId="{41FFC992-94DF-4E42-97EF-A5472F173C80}" destId="{28FDA215-618C-544B-A087-4D23709A28E0}" srcOrd="0" destOrd="0" presId="urn:microsoft.com/office/officeart/2005/8/layout/hierarchy1"/>
    <dgm:cxn modelId="{84191E28-8C0B-424A-9F52-9B8CCE6496B6}" type="presParOf" srcId="{28FDA215-618C-544B-A087-4D23709A28E0}" destId="{9DA14563-FDF8-3440-82A9-8A24839B4D2F}" srcOrd="0" destOrd="0" presId="urn:microsoft.com/office/officeart/2005/8/layout/hierarchy1"/>
    <dgm:cxn modelId="{BD764EC0-5894-104F-8479-E427CF07A8A2}" type="presParOf" srcId="{28FDA215-618C-544B-A087-4D23709A28E0}" destId="{0DBBE2E4-9DD2-4246-A4DA-0E2309DBEA3F}" srcOrd="1" destOrd="0" presId="urn:microsoft.com/office/officeart/2005/8/layout/hierarchy1"/>
    <dgm:cxn modelId="{DBCA77D2-C90C-9648-9374-21ACB64ED08F}" type="presParOf" srcId="{41FFC992-94DF-4E42-97EF-A5472F173C80}" destId="{6166A181-9E14-EB46-AE42-C0E6738823CF}" srcOrd="1" destOrd="0" presId="urn:microsoft.com/office/officeart/2005/8/layout/hierarchy1"/>
    <dgm:cxn modelId="{62D352C1-9E6E-EF42-A1E7-AA9E604BADDD}" type="presParOf" srcId="{6166A181-9E14-EB46-AE42-C0E6738823CF}" destId="{F0D7084A-3AAF-FA44-A38A-C20C73F8890C}" srcOrd="0" destOrd="0" presId="urn:microsoft.com/office/officeart/2005/8/layout/hierarchy1"/>
    <dgm:cxn modelId="{096CBDC8-DB32-E04B-86C5-203E19C480E8}" type="presParOf" srcId="{6166A181-9E14-EB46-AE42-C0E6738823CF}" destId="{2ACBE670-94E7-6F46-B07B-E0ED25D32176}" srcOrd="1" destOrd="0" presId="urn:microsoft.com/office/officeart/2005/8/layout/hierarchy1"/>
    <dgm:cxn modelId="{C12CDFD7-2A01-004E-9B9A-DD7A687D4A15}" type="presParOf" srcId="{2ACBE670-94E7-6F46-B07B-E0ED25D32176}" destId="{183BF0C4-F1B7-9848-9238-9B90AE84859B}" srcOrd="0" destOrd="0" presId="urn:microsoft.com/office/officeart/2005/8/layout/hierarchy1"/>
    <dgm:cxn modelId="{8A0B24A6-2759-BA44-8CA4-622321D33CC0}" type="presParOf" srcId="{183BF0C4-F1B7-9848-9238-9B90AE84859B}" destId="{95D2238A-1CEB-584F-A9AB-31EDC9995593}" srcOrd="0" destOrd="0" presId="urn:microsoft.com/office/officeart/2005/8/layout/hierarchy1"/>
    <dgm:cxn modelId="{F2224614-F70D-AE4D-AB44-0F163B41F4EA}" type="presParOf" srcId="{183BF0C4-F1B7-9848-9238-9B90AE84859B}" destId="{94517BAD-EAB2-5E43-B829-7FFEFE90CD98}" srcOrd="1" destOrd="0" presId="urn:microsoft.com/office/officeart/2005/8/layout/hierarchy1"/>
    <dgm:cxn modelId="{2165D035-D438-E141-B4DF-DE8A5ECBCE52}" type="presParOf" srcId="{2ACBE670-94E7-6F46-B07B-E0ED25D32176}" destId="{EE9F158A-1D65-9543-82CF-BDF24DB4839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0D8FF-8F3E-B443-9AA3-DFD0C984EB86}">
      <dsp:nvSpPr>
        <dsp:cNvPr id="0" name=""/>
        <dsp:cNvSpPr/>
      </dsp:nvSpPr>
      <dsp:spPr>
        <a:xfrm>
          <a:off x="4836718" y="563722"/>
          <a:ext cx="1487802" cy="991868"/>
        </a:xfrm>
        <a:prstGeom prst="roundRect">
          <a:avLst>
            <a:gd name="adj" fmla="val 10000"/>
          </a:avLst>
        </a:prstGeom>
        <a:gradFill rotWithShape="0">
          <a:gsLst>
            <a:gs pos="0">
              <a:schemeClr val="accent2">
                <a:hueOff val="0"/>
                <a:satOff val="0"/>
                <a:lumOff val="0"/>
                <a:alphaOff val="0"/>
                <a:satMod val="103000"/>
                <a:lumMod val="118000"/>
              </a:schemeClr>
            </a:gs>
            <a:gs pos="50000">
              <a:schemeClr val="accent2">
                <a:hueOff val="0"/>
                <a:satOff val="0"/>
                <a:lumOff val="0"/>
                <a:alphaOff val="0"/>
                <a:satMod val="89000"/>
                <a:lumMod val="91000"/>
              </a:schemeClr>
            </a:gs>
            <a:gs pos="100000">
              <a:schemeClr val="accent2">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i="0" kern="1200" dirty="0" smtClean="0">
              <a:latin typeface="Microsoft YaHei" charset="-122"/>
              <a:ea typeface="Microsoft YaHei" charset="-122"/>
              <a:cs typeface="Microsoft YaHei" charset="-122"/>
            </a:rPr>
            <a:t>音乐网站</a:t>
          </a:r>
          <a:endParaRPr lang="en-US" sz="2000" b="0" i="0" kern="1200" dirty="0">
            <a:latin typeface="Microsoft YaHei" charset="-122"/>
            <a:ea typeface="Microsoft YaHei" charset="-122"/>
            <a:cs typeface="Microsoft YaHei" charset="-122"/>
          </a:endParaRPr>
        </a:p>
      </dsp:txBody>
      <dsp:txXfrm>
        <a:off x="4865769" y="592773"/>
        <a:ext cx="1429700" cy="933766"/>
      </dsp:txXfrm>
    </dsp:sp>
    <dsp:sp modelId="{6B8517EA-8832-3A47-B230-D36C37C887D0}">
      <dsp:nvSpPr>
        <dsp:cNvPr id="0" name=""/>
        <dsp:cNvSpPr/>
      </dsp:nvSpPr>
      <dsp:spPr>
        <a:xfrm>
          <a:off x="2679406" y="1555590"/>
          <a:ext cx="2901213" cy="396747"/>
        </a:xfrm>
        <a:custGeom>
          <a:avLst/>
          <a:gdLst/>
          <a:ahLst/>
          <a:cxnLst/>
          <a:rect l="0" t="0" r="0" b="0"/>
          <a:pathLst>
            <a:path>
              <a:moveTo>
                <a:pt x="2901213" y="0"/>
              </a:moveTo>
              <a:lnTo>
                <a:pt x="2901213" y="198373"/>
              </a:lnTo>
              <a:lnTo>
                <a:pt x="0" y="198373"/>
              </a:lnTo>
              <a:lnTo>
                <a:pt x="0" y="396747"/>
              </a:lnTo>
            </a:path>
          </a:pathLst>
        </a:custGeom>
        <a:noFill/>
        <a:ln w="635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4E1884-559F-534C-A856-D64E5BE17FB6}">
      <dsp:nvSpPr>
        <dsp:cNvPr id="0" name=""/>
        <dsp:cNvSpPr/>
      </dsp:nvSpPr>
      <dsp:spPr>
        <a:xfrm>
          <a:off x="1935505" y="1952337"/>
          <a:ext cx="1487802" cy="991868"/>
        </a:xfrm>
        <a:prstGeom prst="roundRect">
          <a:avLst>
            <a:gd name="adj" fmla="val 10000"/>
          </a:avLst>
        </a:prstGeom>
        <a:gradFill rotWithShape="0">
          <a:gsLst>
            <a:gs pos="0">
              <a:schemeClr val="accent4">
                <a:hueOff val="0"/>
                <a:satOff val="0"/>
                <a:lumOff val="0"/>
                <a:alphaOff val="0"/>
                <a:satMod val="103000"/>
                <a:lumMod val="118000"/>
              </a:schemeClr>
            </a:gs>
            <a:gs pos="50000">
              <a:schemeClr val="accent4">
                <a:hueOff val="0"/>
                <a:satOff val="0"/>
                <a:lumOff val="0"/>
                <a:alphaOff val="0"/>
                <a:satMod val="89000"/>
                <a:lumMod val="91000"/>
              </a:schemeClr>
            </a:gs>
            <a:gs pos="100000">
              <a:schemeClr val="accent4">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i="0" kern="1200" dirty="0" smtClean="0">
              <a:latin typeface="Microsoft YaHei" charset="-122"/>
              <a:ea typeface="Microsoft YaHei" charset="-122"/>
              <a:cs typeface="Microsoft YaHei" charset="-122"/>
            </a:rPr>
            <a:t>后台功能</a:t>
          </a:r>
          <a:endParaRPr lang="en-US" sz="2000" b="0" i="0" kern="1200" dirty="0">
            <a:latin typeface="Microsoft YaHei" charset="-122"/>
            <a:ea typeface="Microsoft YaHei" charset="-122"/>
            <a:cs typeface="Microsoft YaHei" charset="-122"/>
          </a:endParaRPr>
        </a:p>
      </dsp:txBody>
      <dsp:txXfrm>
        <a:off x="1964556" y="1981388"/>
        <a:ext cx="1429700" cy="933766"/>
      </dsp:txXfrm>
    </dsp:sp>
    <dsp:sp modelId="{CF54180E-0DB0-454C-9D8D-349661825767}">
      <dsp:nvSpPr>
        <dsp:cNvPr id="0" name=""/>
        <dsp:cNvSpPr/>
      </dsp:nvSpPr>
      <dsp:spPr>
        <a:xfrm>
          <a:off x="745263" y="2944206"/>
          <a:ext cx="1934142" cy="396747"/>
        </a:xfrm>
        <a:custGeom>
          <a:avLst/>
          <a:gdLst/>
          <a:ahLst/>
          <a:cxnLst/>
          <a:rect l="0" t="0" r="0" b="0"/>
          <a:pathLst>
            <a:path>
              <a:moveTo>
                <a:pt x="1934142" y="0"/>
              </a:moveTo>
              <a:lnTo>
                <a:pt x="1934142" y="198373"/>
              </a:lnTo>
              <a:lnTo>
                <a:pt x="0" y="198373"/>
              </a:lnTo>
              <a:lnTo>
                <a:pt x="0" y="396747"/>
              </a:lnTo>
            </a:path>
          </a:pathLst>
        </a:custGeom>
        <a:noFill/>
        <a:ln w="635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AF14CD-F735-AB48-9D70-0CFEBEAB3A2F}">
      <dsp:nvSpPr>
        <dsp:cNvPr id="0" name=""/>
        <dsp:cNvSpPr/>
      </dsp:nvSpPr>
      <dsp:spPr>
        <a:xfrm>
          <a:off x="1362" y="3340953"/>
          <a:ext cx="1487802" cy="991868"/>
        </a:xfrm>
        <a:prstGeom prst="roundRect">
          <a:avLst>
            <a:gd name="adj" fmla="val 10000"/>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i="0" kern="1200" dirty="0" smtClean="0">
              <a:latin typeface="Microsoft YaHei" charset="-122"/>
              <a:ea typeface="Microsoft YaHei" charset="-122"/>
              <a:cs typeface="Microsoft YaHei" charset="-122"/>
            </a:rPr>
            <a:t>会员管理</a:t>
          </a:r>
          <a:endParaRPr lang="en-US" sz="2000" b="0" i="0" kern="1200" dirty="0">
            <a:latin typeface="Microsoft YaHei" charset="-122"/>
            <a:ea typeface="Microsoft YaHei" charset="-122"/>
            <a:cs typeface="Microsoft YaHei" charset="-122"/>
          </a:endParaRPr>
        </a:p>
      </dsp:txBody>
      <dsp:txXfrm>
        <a:off x="30413" y="3370004"/>
        <a:ext cx="1429700" cy="933766"/>
      </dsp:txXfrm>
    </dsp:sp>
    <dsp:sp modelId="{C115D20C-9696-D647-9662-4D7E5EE18504}">
      <dsp:nvSpPr>
        <dsp:cNvPr id="0" name=""/>
        <dsp:cNvSpPr/>
      </dsp:nvSpPr>
      <dsp:spPr>
        <a:xfrm>
          <a:off x="2633686" y="2944206"/>
          <a:ext cx="91440" cy="396747"/>
        </a:xfrm>
        <a:custGeom>
          <a:avLst/>
          <a:gdLst/>
          <a:ahLst/>
          <a:cxnLst/>
          <a:rect l="0" t="0" r="0" b="0"/>
          <a:pathLst>
            <a:path>
              <a:moveTo>
                <a:pt x="45720" y="0"/>
              </a:moveTo>
              <a:lnTo>
                <a:pt x="45720" y="396747"/>
              </a:lnTo>
            </a:path>
          </a:pathLst>
        </a:custGeom>
        <a:noFill/>
        <a:ln w="635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F7BFF3-1AAE-8E46-9307-C13FF2655306}">
      <dsp:nvSpPr>
        <dsp:cNvPr id="0" name=""/>
        <dsp:cNvSpPr/>
      </dsp:nvSpPr>
      <dsp:spPr>
        <a:xfrm>
          <a:off x="1935505" y="3340953"/>
          <a:ext cx="1487802" cy="991868"/>
        </a:xfrm>
        <a:prstGeom prst="roundRect">
          <a:avLst>
            <a:gd name="adj" fmla="val 10000"/>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i="0" kern="1200" dirty="0" smtClean="0">
              <a:latin typeface="Microsoft YaHei" charset="-122"/>
              <a:ea typeface="Microsoft YaHei" charset="-122"/>
              <a:cs typeface="Microsoft YaHei" charset="-122"/>
            </a:rPr>
            <a:t>音乐管理</a:t>
          </a:r>
          <a:endParaRPr lang="en-US" sz="2000" b="0" i="0" kern="1200" dirty="0">
            <a:latin typeface="Microsoft YaHei" charset="-122"/>
            <a:ea typeface="Microsoft YaHei" charset="-122"/>
            <a:cs typeface="Microsoft YaHei" charset="-122"/>
          </a:endParaRPr>
        </a:p>
      </dsp:txBody>
      <dsp:txXfrm>
        <a:off x="1964556" y="3370004"/>
        <a:ext cx="1429700" cy="933766"/>
      </dsp:txXfrm>
    </dsp:sp>
    <dsp:sp modelId="{07AAD09C-79B5-2F41-8E24-78973DB04009}">
      <dsp:nvSpPr>
        <dsp:cNvPr id="0" name=""/>
        <dsp:cNvSpPr/>
      </dsp:nvSpPr>
      <dsp:spPr>
        <a:xfrm>
          <a:off x="2679406" y="2944206"/>
          <a:ext cx="1934142" cy="396747"/>
        </a:xfrm>
        <a:custGeom>
          <a:avLst/>
          <a:gdLst/>
          <a:ahLst/>
          <a:cxnLst/>
          <a:rect l="0" t="0" r="0" b="0"/>
          <a:pathLst>
            <a:path>
              <a:moveTo>
                <a:pt x="0" y="0"/>
              </a:moveTo>
              <a:lnTo>
                <a:pt x="0" y="198373"/>
              </a:lnTo>
              <a:lnTo>
                <a:pt x="1934142" y="198373"/>
              </a:lnTo>
              <a:lnTo>
                <a:pt x="1934142" y="396747"/>
              </a:lnTo>
            </a:path>
          </a:pathLst>
        </a:custGeom>
        <a:noFill/>
        <a:ln w="635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DC51ED-D22A-2D46-8D3A-31F8B56CF7E5}">
      <dsp:nvSpPr>
        <dsp:cNvPr id="0" name=""/>
        <dsp:cNvSpPr/>
      </dsp:nvSpPr>
      <dsp:spPr>
        <a:xfrm>
          <a:off x="3869647" y="3340953"/>
          <a:ext cx="1487802" cy="991868"/>
        </a:xfrm>
        <a:prstGeom prst="roundRect">
          <a:avLst>
            <a:gd name="adj" fmla="val 10000"/>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i="0" kern="1200" dirty="0" smtClean="0">
              <a:latin typeface="Microsoft YaHei" charset="-122"/>
              <a:ea typeface="Microsoft YaHei" charset="-122"/>
              <a:cs typeface="Microsoft YaHei" charset="-122"/>
            </a:rPr>
            <a:t>个性化推荐</a:t>
          </a:r>
          <a:endParaRPr lang="en-US" sz="2000" b="0" i="0" kern="1200" dirty="0">
            <a:latin typeface="Microsoft YaHei" charset="-122"/>
            <a:ea typeface="Microsoft YaHei" charset="-122"/>
            <a:cs typeface="Microsoft YaHei" charset="-122"/>
          </a:endParaRPr>
        </a:p>
      </dsp:txBody>
      <dsp:txXfrm>
        <a:off x="3898698" y="3370004"/>
        <a:ext cx="1429700" cy="933766"/>
      </dsp:txXfrm>
    </dsp:sp>
    <dsp:sp modelId="{97F5A863-791F-B04F-928B-EA753D2691FE}">
      <dsp:nvSpPr>
        <dsp:cNvPr id="0" name=""/>
        <dsp:cNvSpPr/>
      </dsp:nvSpPr>
      <dsp:spPr>
        <a:xfrm>
          <a:off x="5580620" y="1555590"/>
          <a:ext cx="2901213" cy="396747"/>
        </a:xfrm>
        <a:custGeom>
          <a:avLst/>
          <a:gdLst/>
          <a:ahLst/>
          <a:cxnLst/>
          <a:rect l="0" t="0" r="0" b="0"/>
          <a:pathLst>
            <a:path>
              <a:moveTo>
                <a:pt x="0" y="0"/>
              </a:moveTo>
              <a:lnTo>
                <a:pt x="0" y="198373"/>
              </a:lnTo>
              <a:lnTo>
                <a:pt x="2901213" y="198373"/>
              </a:lnTo>
              <a:lnTo>
                <a:pt x="2901213" y="396747"/>
              </a:lnTo>
            </a:path>
          </a:pathLst>
        </a:custGeom>
        <a:noFill/>
        <a:ln w="635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96D2D1-7579-1345-B966-1D2091FD3BDD}">
      <dsp:nvSpPr>
        <dsp:cNvPr id="0" name=""/>
        <dsp:cNvSpPr/>
      </dsp:nvSpPr>
      <dsp:spPr>
        <a:xfrm>
          <a:off x="7737932" y="1952337"/>
          <a:ext cx="1487802" cy="991868"/>
        </a:xfrm>
        <a:prstGeom prst="roundRect">
          <a:avLst>
            <a:gd name="adj" fmla="val 10000"/>
          </a:avLst>
        </a:prstGeom>
        <a:gradFill rotWithShape="0">
          <a:gsLst>
            <a:gs pos="0">
              <a:schemeClr val="accent4">
                <a:hueOff val="0"/>
                <a:satOff val="0"/>
                <a:lumOff val="0"/>
                <a:alphaOff val="0"/>
                <a:satMod val="103000"/>
                <a:lumMod val="118000"/>
              </a:schemeClr>
            </a:gs>
            <a:gs pos="50000">
              <a:schemeClr val="accent4">
                <a:hueOff val="0"/>
                <a:satOff val="0"/>
                <a:lumOff val="0"/>
                <a:alphaOff val="0"/>
                <a:satMod val="89000"/>
                <a:lumMod val="91000"/>
              </a:schemeClr>
            </a:gs>
            <a:gs pos="100000">
              <a:schemeClr val="accent4">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i="0" kern="1200" dirty="0" smtClean="0">
              <a:latin typeface="Microsoft YaHei" charset="-122"/>
              <a:ea typeface="Microsoft YaHei" charset="-122"/>
              <a:cs typeface="Microsoft YaHei" charset="-122"/>
            </a:rPr>
            <a:t>前台功能</a:t>
          </a:r>
          <a:endParaRPr lang="en-US" sz="2000" b="0" i="0" kern="1200" dirty="0">
            <a:latin typeface="Microsoft YaHei" charset="-122"/>
            <a:ea typeface="Microsoft YaHei" charset="-122"/>
            <a:cs typeface="Microsoft YaHei" charset="-122"/>
          </a:endParaRPr>
        </a:p>
      </dsp:txBody>
      <dsp:txXfrm>
        <a:off x="7766983" y="1981388"/>
        <a:ext cx="1429700" cy="933766"/>
      </dsp:txXfrm>
    </dsp:sp>
    <dsp:sp modelId="{1BE80920-72EB-584C-BF36-751332555A82}">
      <dsp:nvSpPr>
        <dsp:cNvPr id="0" name=""/>
        <dsp:cNvSpPr/>
      </dsp:nvSpPr>
      <dsp:spPr>
        <a:xfrm>
          <a:off x="6547691" y="2944206"/>
          <a:ext cx="1934142" cy="396747"/>
        </a:xfrm>
        <a:custGeom>
          <a:avLst/>
          <a:gdLst/>
          <a:ahLst/>
          <a:cxnLst/>
          <a:rect l="0" t="0" r="0" b="0"/>
          <a:pathLst>
            <a:path>
              <a:moveTo>
                <a:pt x="1934142" y="0"/>
              </a:moveTo>
              <a:lnTo>
                <a:pt x="1934142" y="198373"/>
              </a:lnTo>
              <a:lnTo>
                <a:pt x="0" y="198373"/>
              </a:lnTo>
              <a:lnTo>
                <a:pt x="0" y="396747"/>
              </a:lnTo>
            </a:path>
          </a:pathLst>
        </a:custGeom>
        <a:noFill/>
        <a:ln w="635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D6E586-50D4-804E-81E5-FA1C19E9D5C7}">
      <dsp:nvSpPr>
        <dsp:cNvPr id="0" name=""/>
        <dsp:cNvSpPr/>
      </dsp:nvSpPr>
      <dsp:spPr>
        <a:xfrm>
          <a:off x="5803790" y="3340953"/>
          <a:ext cx="1487802" cy="991868"/>
        </a:xfrm>
        <a:prstGeom prst="roundRect">
          <a:avLst>
            <a:gd name="adj" fmla="val 10000"/>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i="0" kern="1200" dirty="0" smtClean="0">
              <a:latin typeface="Microsoft YaHei" charset="-122"/>
              <a:ea typeface="Microsoft YaHei" charset="-122"/>
              <a:cs typeface="Microsoft YaHei" charset="-122"/>
            </a:rPr>
            <a:t>音乐播放</a:t>
          </a:r>
        </a:p>
      </dsp:txBody>
      <dsp:txXfrm>
        <a:off x="5832841" y="3370004"/>
        <a:ext cx="1429700" cy="933766"/>
      </dsp:txXfrm>
    </dsp:sp>
    <dsp:sp modelId="{EE23C6E6-C9B2-AF43-A473-E70A81F645F0}">
      <dsp:nvSpPr>
        <dsp:cNvPr id="0" name=""/>
        <dsp:cNvSpPr/>
      </dsp:nvSpPr>
      <dsp:spPr>
        <a:xfrm>
          <a:off x="8436113" y="2944206"/>
          <a:ext cx="91440" cy="396747"/>
        </a:xfrm>
        <a:custGeom>
          <a:avLst/>
          <a:gdLst/>
          <a:ahLst/>
          <a:cxnLst/>
          <a:rect l="0" t="0" r="0" b="0"/>
          <a:pathLst>
            <a:path>
              <a:moveTo>
                <a:pt x="45720" y="0"/>
              </a:moveTo>
              <a:lnTo>
                <a:pt x="45720" y="396747"/>
              </a:lnTo>
            </a:path>
          </a:pathLst>
        </a:custGeom>
        <a:noFill/>
        <a:ln w="635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390D2ED-48C4-7547-9D83-E7983A390F44}">
      <dsp:nvSpPr>
        <dsp:cNvPr id="0" name=""/>
        <dsp:cNvSpPr/>
      </dsp:nvSpPr>
      <dsp:spPr>
        <a:xfrm>
          <a:off x="7737932" y="3340953"/>
          <a:ext cx="1487802" cy="991868"/>
        </a:xfrm>
        <a:prstGeom prst="roundRect">
          <a:avLst>
            <a:gd name="adj" fmla="val 10000"/>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i="0" kern="1200" dirty="0" smtClean="0">
              <a:latin typeface="Microsoft YaHei" charset="-122"/>
              <a:ea typeface="Microsoft YaHei" charset="-122"/>
              <a:cs typeface="Microsoft YaHei" charset="-122"/>
            </a:rPr>
            <a:t>信息浏览</a:t>
          </a:r>
          <a:endParaRPr lang="en-US" sz="2000" b="0" i="0" kern="1200" dirty="0">
            <a:latin typeface="Microsoft YaHei" charset="-122"/>
            <a:ea typeface="Microsoft YaHei" charset="-122"/>
            <a:cs typeface="Microsoft YaHei" charset="-122"/>
          </a:endParaRPr>
        </a:p>
      </dsp:txBody>
      <dsp:txXfrm>
        <a:off x="7766983" y="3370004"/>
        <a:ext cx="1429700" cy="933766"/>
      </dsp:txXfrm>
    </dsp:sp>
    <dsp:sp modelId="{5B33070A-9B67-D84D-AACE-ABA6962C54D2}">
      <dsp:nvSpPr>
        <dsp:cNvPr id="0" name=""/>
        <dsp:cNvSpPr/>
      </dsp:nvSpPr>
      <dsp:spPr>
        <a:xfrm>
          <a:off x="8481833" y="2944206"/>
          <a:ext cx="1934142" cy="396747"/>
        </a:xfrm>
        <a:custGeom>
          <a:avLst/>
          <a:gdLst/>
          <a:ahLst/>
          <a:cxnLst/>
          <a:rect l="0" t="0" r="0" b="0"/>
          <a:pathLst>
            <a:path>
              <a:moveTo>
                <a:pt x="0" y="0"/>
              </a:moveTo>
              <a:lnTo>
                <a:pt x="0" y="198373"/>
              </a:lnTo>
              <a:lnTo>
                <a:pt x="1934142" y="198373"/>
              </a:lnTo>
              <a:lnTo>
                <a:pt x="1934142" y="396747"/>
              </a:lnTo>
            </a:path>
          </a:pathLst>
        </a:custGeom>
        <a:noFill/>
        <a:ln w="635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C9EE21-AAEC-7C46-9E95-FCF35806AABF}">
      <dsp:nvSpPr>
        <dsp:cNvPr id="0" name=""/>
        <dsp:cNvSpPr/>
      </dsp:nvSpPr>
      <dsp:spPr>
        <a:xfrm>
          <a:off x="9672075" y="3340953"/>
          <a:ext cx="1487802" cy="991868"/>
        </a:xfrm>
        <a:prstGeom prst="roundRect">
          <a:avLst>
            <a:gd name="adj" fmla="val 10000"/>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i="0" kern="1200" dirty="0" smtClean="0">
              <a:latin typeface="Microsoft YaHei" charset="-122"/>
              <a:ea typeface="Microsoft YaHei" charset="-122"/>
              <a:cs typeface="Microsoft YaHei" charset="-122"/>
            </a:rPr>
            <a:t>个性化展示</a:t>
          </a:r>
          <a:endParaRPr lang="en-US" sz="2000" b="0" i="0" kern="1200" dirty="0">
            <a:latin typeface="Microsoft YaHei" charset="-122"/>
            <a:ea typeface="Microsoft YaHei" charset="-122"/>
            <a:cs typeface="Microsoft YaHei" charset="-122"/>
          </a:endParaRPr>
        </a:p>
      </dsp:txBody>
      <dsp:txXfrm>
        <a:off x="9701126" y="3370004"/>
        <a:ext cx="1429700" cy="933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3EDE6-89FE-3A46-96DC-17403E50B62F}">
      <dsp:nvSpPr>
        <dsp:cNvPr id="0" name=""/>
        <dsp:cNvSpPr/>
      </dsp:nvSpPr>
      <dsp:spPr>
        <a:xfrm>
          <a:off x="534829" y="9401"/>
          <a:ext cx="3437581" cy="3437581"/>
        </a:xfrm>
        <a:prstGeom prst="ellipse">
          <a:avLst/>
        </a:prstGeom>
        <a:gradFill rotWithShape="0">
          <a:gsLst>
            <a:gs pos="0">
              <a:schemeClr val="accent5">
                <a:alpha val="50000"/>
                <a:hueOff val="0"/>
                <a:satOff val="0"/>
                <a:lumOff val="0"/>
                <a:alphaOff val="0"/>
                <a:satMod val="103000"/>
                <a:lumMod val="118000"/>
              </a:schemeClr>
            </a:gs>
            <a:gs pos="50000">
              <a:schemeClr val="accent5">
                <a:alpha val="50000"/>
                <a:hueOff val="0"/>
                <a:satOff val="0"/>
                <a:lumOff val="0"/>
                <a:alphaOff val="0"/>
                <a:satMod val="89000"/>
                <a:lumMod val="91000"/>
              </a:schemeClr>
            </a:gs>
            <a:gs pos="100000">
              <a:schemeClr val="accent5">
                <a:alpha val="50000"/>
                <a:hueOff val="0"/>
                <a:satOff val="0"/>
                <a:lumOff val="0"/>
                <a:alphaOff val="0"/>
                <a:lumMod val="69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b="0" i="0" kern="1200" dirty="0" smtClean="0">
              <a:solidFill>
                <a:schemeClr val="bg1"/>
              </a:solidFill>
              <a:latin typeface="Microsoft YaHei" charset="-122"/>
              <a:ea typeface="Microsoft YaHei" charset="-122"/>
              <a:cs typeface="Microsoft YaHei" charset="-122"/>
            </a:rPr>
            <a:t>用户的自身偏好</a:t>
          </a:r>
          <a:endParaRPr lang="en-US" sz="3600" b="0" i="0" kern="1200" dirty="0">
            <a:solidFill>
              <a:schemeClr val="bg1"/>
            </a:solidFill>
            <a:latin typeface="Microsoft YaHei" charset="-122"/>
            <a:ea typeface="Microsoft YaHei" charset="-122"/>
            <a:cs typeface="Microsoft YaHei" charset="-122"/>
          </a:endParaRPr>
        </a:p>
      </dsp:txBody>
      <dsp:txXfrm>
        <a:off x="1014851" y="414766"/>
        <a:ext cx="1982028" cy="2626851"/>
      </dsp:txXfrm>
    </dsp:sp>
    <dsp:sp modelId="{F0BF676F-8D7C-8045-B281-632D19FB2D2A}">
      <dsp:nvSpPr>
        <dsp:cNvPr id="0" name=""/>
        <dsp:cNvSpPr/>
      </dsp:nvSpPr>
      <dsp:spPr>
        <a:xfrm>
          <a:off x="3012365" y="9401"/>
          <a:ext cx="3437581" cy="3437581"/>
        </a:xfrm>
        <a:prstGeom prst="ellipse">
          <a:avLst/>
        </a:prstGeom>
        <a:gradFill rotWithShape="0">
          <a:gsLst>
            <a:gs pos="0">
              <a:schemeClr val="accent5">
                <a:alpha val="50000"/>
                <a:hueOff val="-13962209"/>
                <a:satOff val="-16576"/>
                <a:lumOff val="-2354"/>
                <a:alphaOff val="0"/>
                <a:satMod val="103000"/>
                <a:lumMod val="118000"/>
              </a:schemeClr>
            </a:gs>
            <a:gs pos="50000">
              <a:schemeClr val="accent5">
                <a:alpha val="50000"/>
                <a:hueOff val="-13962209"/>
                <a:satOff val="-16576"/>
                <a:lumOff val="-2354"/>
                <a:alphaOff val="0"/>
                <a:satMod val="89000"/>
                <a:lumMod val="91000"/>
              </a:schemeClr>
            </a:gs>
            <a:gs pos="100000">
              <a:schemeClr val="accent5">
                <a:alpha val="50000"/>
                <a:hueOff val="-13962209"/>
                <a:satOff val="-16576"/>
                <a:lumOff val="-2354"/>
                <a:alphaOff val="0"/>
                <a:lumMod val="69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b="0" i="0" kern="1200" dirty="0" smtClean="0">
              <a:solidFill>
                <a:schemeClr val="bg1"/>
              </a:solidFill>
              <a:latin typeface="Microsoft YaHei" charset="-122"/>
              <a:ea typeface="Microsoft YaHei" charset="-122"/>
              <a:cs typeface="Microsoft YaHei" charset="-122"/>
            </a:rPr>
            <a:t>计算出的潜在偏好</a:t>
          </a:r>
          <a:endParaRPr lang="en-US" sz="3600" b="0" i="0" kern="1200" dirty="0">
            <a:solidFill>
              <a:schemeClr val="bg1"/>
            </a:solidFill>
            <a:latin typeface="Microsoft YaHei" charset="-122"/>
            <a:ea typeface="Microsoft YaHei" charset="-122"/>
            <a:cs typeface="Microsoft YaHei" charset="-122"/>
          </a:endParaRPr>
        </a:p>
      </dsp:txBody>
      <dsp:txXfrm>
        <a:off x="3987895" y="414766"/>
        <a:ext cx="1982028" cy="26268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7084A-3AAF-FA44-A38A-C20C73F8890C}">
      <dsp:nvSpPr>
        <dsp:cNvPr id="0" name=""/>
        <dsp:cNvSpPr/>
      </dsp:nvSpPr>
      <dsp:spPr>
        <a:xfrm>
          <a:off x="10015699" y="1572769"/>
          <a:ext cx="91440" cy="321318"/>
        </a:xfrm>
        <a:custGeom>
          <a:avLst/>
          <a:gdLst/>
          <a:ahLst/>
          <a:cxnLst/>
          <a:rect l="0" t="0" r="0" b="0"/>
          <a:pathLst>
            <a:path>
              <a:moveTo>
                <a:pt x="52771" y="0"/>
              </a:moveTo>
              <a:lnTo>
                <a:pt x="52771" y="301183"/>
              </a:lnTo>
              <a:lnTo>
                <a:pt x="45720" y="301183"/>
              </a:lnTo>
              <a:lnTo>
                <a:pt x="4572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F92B77-7013-8F4B-8E2C-74A709C72DA3}">
      <dsp:nvSpPr>
        <dsp:cNvPr id="0" name=""/>
        <dsp:cNvSpPr/>
      </dsp:nvSpPr>
      <dsp:spPr>
        <a:xfrm>
          <a:off x="8874581" y="1060605"/>
          <a:ext cx="1193889" cy="153632"/>
        </a:xfrm>
        <a:custGeom>
          <a:avLst/>
          <a:gdLst/>
          <a:ahLst/>
          <a:cxnLst/>
          <a:rect l="0" t="0" r="0" b="0"/>
          <a:pathLst>
            <a:path>
              <a:moveTo>
                <a:pt x="0" y="0"/>
              </a:moveTo>
              <a:lnTo>
                <a:pt x="0" y="133497"/>
              </a:lnTo>
              <a:lnTo>
                <a:pt x="1193889" y="133497"/>
              </a:lnTo>
              <a:lnTo>
                <a:pt x="1193889" y="15363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D1CD07-3255-AB45-941A-1E1C22DCD3B1}">
      <dsp:nvSpPr>
        <dsp:cNvPr id="0" name=""/>
        <dsp:cNvSpPr/>
      </dsp:nvSpPr>
      <dsp:spPr>
        <a:xfrm>
          <a:off x="8780453" y="1572769"/>
          <a:ext cx="121280" cy="321318"/>
        </a:xfrm>
        <a:custGeom>
          <a:avLst/>
          <a:gdLst/>
          <a:ahLst/>
          <a:cxnLst/>
          <a:rect l="0" t="0" r="0" b="0"/>
          <a:pathLst>
            <a:path>
              <a:moveTo>
                <a:pt x="0" y="0"/>
              </a:moveTo>
              <a:lnTo>
                <a:pt x="0" y="301183"/>
              </a:lnTo>
              <a:lnTo>
                <a:pt x="121280" y="301183"/>
              </a:lnTo>
              <a:lnTo>
                <a:pt x="12128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8077E6-015F-F245-B9B7-3E5AA2783C06}">
      <dsp:nvSpPr>
        <dsp:cNvPr id="0" name=""/>
        <dsp:cNvSpPr/>
      </dsp:nvSpPr>
      <dsp:spPr>
        <a:xfrm>
          <a:off x="8545180" y="1572769"/>
          <a:ext cx="235272" cy="321318"/>
        </a:xfrm>
        <a:custGeom>
          <a:avLst/>
          <a:gdLst/>
          <a:ahLst/>
          <a:cxnLst/>
          <a:rect l="0" t="0" r="0" b="0"/>
          <a:pathLst>
            <a:path>
              <a:moveTo>
                <a:pt x="235272" y="0"/>
              </a:moveTo>
              <a:lnTo>
                <a:pt x="235272" y="301183"/>
              </a:lnTo>
              <a:lnTo>
                <a:pt x="0" y="301183"/>
              </a:lnTo>
              <a:lnTo>
                <a:pt x="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446DC4-98D6-C344-AE13-0DFD9B59774B}">
      <dsp:nvSpPr>
        <dsp:cNvPr id="0" name=""/>
        <dsp:cNvSpPr/>
      </dsp:nvSpPr>
      <dsp:spPr>
        <a:xfrm>
          <a:off x="8780453" y="1060605"/>
          <a:ext cx="94128" cy="153632"/>
        </a:xfrm>
        <a:custGeom>
          <a:avLst/>
          <a:gdLst/>
          <a:ahLst/>
          <a:cxnLst/>
          <a:rect l="0" t="0" r="0" b="0"/>
          <a:pathLst>
            <a:path>
              <a:moveTo>
                <a:pt x="94128" y="0"/>
              </a:moveTo>
              <a:lnTo>
                <a:pt x="94128" y="133497"/>
              </a:lnTo>
              <a:lnTo>
                <a:pt x="0" y="133497"/>
              </a:lnTo>
              <a:lnTo>
                <a:pt x="0" y="15363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F1C859-B489-4048-AE8E-EC3143BE864B}">
      <dsp:nvSpPr>
        <dsp:cNvPr id="0" name=""/>
        <dsp:cNvSpPr/>
      </dsp:nvSpPr>
      <dsp:spPr>
        <a:xfrm>
          <a:off x="7442490" y="1572769"/>
          <a:ext cx="299395" cy="321318"/>
        </a:xfrm>
        <a:custGeom>
          <a:avLst/>
          <a:gdLst/>
          <a:ahLst/>
          <a:cxnLst/>
          <a:rect l="0" t="0" r="0" b="0"/>
          <a:pathLst>
            <a:path>
              <a:moveTo>
                <a:pt x="0" y="0"/>
              </a:moveTo>
              <a:lnTo>
                <a:pt x="0" y="301183"/>
              </a:lnTo>
              <a:lnTo>
                <a:pt x="299395" y="301183"/>
              </a:lnTo>
              <a:lnTo>
                <a:pt x="299395"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61255-96AF-714E-A9E2-D3EE1BD00101}">
      <dsp:nvSpPr>
        <dsp:cNvPr id="0" name=""/>
        <dsp:cNvSpPr/>
      </dsp:nvSpPr>
      <dsp:spPr>
        <a:xfrm>
          <a:off x="7339612" y="1572769"/>
          <a:ext cx="91440" cy="321318"/>
        </a:xfrm>
        <a:custGeom>
          <a:avLst/>
          <a:gdLst/>
          <a:ahLst/>
          <a:cxnLst/>
          <a:rect l="0" t="0" r="0" b="0"/>
          <a:pathLst>
            <a:path>
              <a:moveTo>
                <a:pt x="102878" y="0"/>
              </a:moveTo>
              <a:lnTo>
                <a:pt x="102878" y="301183"/>
              </a:lnTo>
              <a:lnTo>
                <a:pt x="45720" y="301183"/>
              </a:lnTo>
              <a:lnTo>
                <a:pt x="4572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EAD7D6-2F8F-744D-9E4C-18C7D693BD9A}">
      <dsp:nvSpPr>
        <dsp:cNvPr id="0" name=""/>
        <dsp:cNvSpPr/>
      </dsp:nvSpPr>
      <dsp:spPr>
        <a:xfrm>
          <a:off x="7028953" y="1572769"/>
          <a:ext cx="413537" cy="321318"/>
        </a:xfrm>
        <a:custGeom>
          <a:avLst/>
          <a:gdLst/>
          <a:ahLst/>
          <a:cxnLst/>
          <a:rect l="0" t="0" r="0" b="0"/>
          <a:pathLst>
            <a:path>
              <a:moveTo>
                <a:pt x="413537" y="0"/>
              </a:moveTo>
              <a:lnTo>
                <a:pt x="413537" y="301183"/>
              </a:lnTo>
              <a:lnTo>
                <a:pt x="0" y="301183"/>
              </a:lnTo>
              <a:lnTo>
                <a:pt x="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2A4241-4F59-0249-B99D-1B7BDC4F067B}">
      <dsp:nvSpPr>
        <dsp:cNvPr id="0" name=""/>
        <dsp:cNvSpPr/>
      </dsp:nvSpPr>
      <dsp:spPr>
        <a:xfrm>
          <a:off x="7442490" y="1060605"/>
          <a:ext cx="1432090" cy="153632"/>
        </a:xfrm>
        <a:custGeom>
          <a:avLst/>
          <a:gdLst/>
          <a:ahLst/>
          <a:cxnLst/>
          <a:rect l="0" t="0" r="0" b="0"/>
          <a:pathLst>
            <a:path>
              <a:moveTo>
                <a:pt x="1432090" y="0"/>
              </a:moveTo>
              <a:lnTo>
                <a:pt x="1432090" y="133497"/>
              </a:lnTo>
              <a:lnTo>
                <a:pt x="0" y="133497"/>
              </a:lnTo>
              <a:lnTo>
                <a:pt x="0" y="15363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B1E335-C968-BA4F-986F-D16C755704D5}">
      <dsp:nvSpPr>
        <dsp:cNvPr id="0" name=""/>
        <dsp:cNvSpPr/>
      </dsp:nvSpPr>
      <dsp:spPr>
        <a:xfrm>
          <a:off x="4807674" y="552116"/>
          <a:ext cx="4066906" cy="216499"/>
        </a:xfrm>
        <a:custGeom>
          <a:avLst/>
          <a:gdLst/>
          <a:ahLst/>
          <a:cxnLst/>
          <a:rect l="0" t="0" r="0" b="0"/>
          <a:pathLst>
            <a:path>
              <a:moveTo>
                <a:pt x="0" y="0"/>
              </a:moveTo>
              <a:lnTo>
                <a:pt x="0" y="196364"/>
              </a:lnTo>
              <a:lnTo>
                <a:pt x="4066906" y="196364"/>
              </a:lnTo>
              <a:lnTo>
                <a:pt x="4066906" y="21649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741F5B-BE0F-7840-8C42-C458FD3395E1}">
      <dsp:nvSpPr>
        <dsp:cNvPr id="0" name=""/>
        <dsp:cNvSpPr/>
      </dsp:nvSpPr>
      <dsp:spPr>
        <a:xfrm>
          <a:off x="6104528" y="1572769"/>
          <a:ext cx="121130" cy="321318"/>
        </a:xfrm>
        <a:custGeom>
          <a:avLst/>
          <a:gdLst/>
          <a:ahLst/>
          <a:cxnLst/>
          <a:rect l="0" t="0" r="0" b="0"/>
          <a:pathLst>
            <a:path>
              <a:moveTo>
                <a:pt x="0" y="0"/>
              </a:moveTo>
              <a:lnTo>
                <a:pt x="0" y="301183"/>
              </a:lnTo>
              <a:lnTo>
                <a:pt x="121130" y="301183"/>
              </a:lnTo>
              <a:lnTo>
                <a:pt x="12113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0E38E-04BB-9C45-9D2C-2EFF28235F45}">
      <dsp:nvSpPr>
        <dsp:cNvPr id="0" name=""/>
        <dsp:cNvSpPr/>
      </dsp:nvSpPr>
      <dsp:spPr>
        <a:xfrm>
          <a:off x="5869430" y="1572769"/>
          <a:ext cx="235098" cy="321318"/>
        </a:xfrm>
        <a:custGeom>
          <a:avLst/>
          <a:gdLst/>
          <a:ahLst/>
          <a:cxnLst/>
          <a:rect l="0" t="0" r="0" b="0"/>
          <a:pathLst>
            <a:path>
              <a:moveTo>
                <a:pt x="235098" y="0"/>
              </a:moveTo>
              <a:lnTo>
                <a:pt x="235098" y="301183"/>
              </a:lnTo>
              <a:lnTo>
                <a:pt x="0" y="301183"/>
              </a:lnTo>
              <a:lnTo>
                <a:pt x="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690791-DD79-4A40-AB8C-19E57B0F642B}">
      <dsp:nvSpPr>
        <dsp:cNvPr id="0" name=""/>
        <dsp:cNvSpPr/>
      </dsp:nvSpPr>
      <dsp:spPr>
        <a:xfrm>
          <a:off x="4815235" y="1061253"/>
          <a:ext cx="1289292" cy="152985"/>
        </a:xfrm>
        <a:custGeom>
          <a:avLst/>
          <a:gdLst/>
          <a:ahLst/>
          <a:cxnLst/>
          <a:rect l="0" t="0" r="0" b="0"/>
          <a:pathLst>
            <a:path>
              <a:moveTo>
                <a:pt x="0" y="0"/>
              </a:moveTo>
              <a:lnTo>
                <a:pt x="0" y="132850"/>
              </a:lnTo>
              <a:lnTo>
                <a:pt x="1289292" y="132850"/>
              </a:lnTo>
              <a:lnTo>
                <a:pt x="1289292" y="1529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7D2F58-3958-8349-90B8-CADFF7C10813}">
      <dsp:nvSpPr>
        <dsp:cNvPr id="0" name=""/>
        <dsp:cNvSpPr/>
      </dsp:nvSpPr>
      <dsp:spPr>
        <a:xfrm>
          <a:off x="4766566" y="1572769"/>
          <a:ext cx="477359" cy="321318"/>
        </a:xfrm>
        <a:custGeom>
          <a:avLst/>
          <a:gdLst/>
          <a:ahLst/>
          <a:cxnLst/>
          <a:rect l="0" t="0" r="0" b="0"/>
          <a:pathLst>
            <a:path>
              <a:moveTo>
                <a:pt x="0" y="0"/>
              </a:moveTo>
              <a:lnTo>
                <a:pt x="0" y="301183"/>
              </a:lnTo>
              <a:lnTo>
                <a:pt x="477359" y="301183"/>
              </a:lnTo>
              <a:lnTo>
                <a:pt x="477359"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1C9483-54E0-CA44-9451-765C0A81206E}">
      <dsp:nvSpPr>
        <dsp:cNvPr id="0" name=""/>
        <dsp:cNvSpPr/>
      </dsp:nvSpPr>
      <dsp:spPr>
        <a:xfrm>
          <a:off x="4766566" y="1572769"/>
          <a:ext cx="121130" cy="321318"/>
        </a:xfrm>
        <a:custGeom>
          <a:avLst/>
          <a:gdLst/>
          <a:ahLst/>
          <a:cxnLst/>
          <a:rect l="0" t="0" r="0" b="0"/>
          <a:pathLst>
            <a:path>
              <a:moveTo>
                <a:pt x="0" y="0"/>
              </a:moveTo>
              <a:lnTo>
                <a:pt x="0" y="301183"/>
              </a:lnTo>
              <a:lnTo>
                <a:pt x="121130" y="301183"/>
              </a:lnTo>
              <a:lnTo>
                <a:pt x="12113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955054-8FE9-4F4D-9E37-B4ED8C5DE17C}">
      <dsp:nvSpPr>
        <dsp:cNvPr id="0" name=""/>
        <dsp:cNvSpPr/>
      </dsp:nvSpPr>
      <dsp:spPr>
        <a:xfrm>
          <a:off x="4531467" y="1572769"/>
          <a:ext cx="235098" cy="321318"/>
        </a:xfrm>
        <a:custGeom>
          <a:avLst/>
          <a:gdLst/>
          <a:ahLst/>
          <a:cxnLst/>
          <a:rect l="0" t="0" r="0" b="0"/>
          <a:pathLst>
            <a:path>
              <a:moveTo>
                <a:pt x="235098" y="0"/>
              </a:moveTo>
              <a:lnTo>
                <a:pt x="235098" y="301183"/>
              </a:lnTo>
              <a:lnTo>
                <a:pt x="0" y="301183"/>
              </a:lnTo>
              <a:lnTo>
                <a:pt x="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3A18D9-F2CB-D447-842B-94FFD5417A57}">
      <dsp:nvSpPr>
        <dsp:cNvPr id="0" name=""/>
        <dsp:cNvSpPr/>
      </dsp:nvSpPr>
      <dsp:spPr>
        <a:xfrm>
          <a:off x="4175238" y="1572769"/>
          <a:ext cx="591327" cy="321318"/>
        </a:xfrm>
        <a:custGeom>
          <a:avLst/>
          <a:gdLst/>
          <a:ahLst/>
          <a:cxnLst/>
          <a:rect l="0" t="0" r="0" b="0"/>
          <a:pathLst>
            <a:path>
              <a:moveTo>
                <a:pt x="591327" y="0"/>
              </a:moveTo>
              <a:lnTo>
                <a:pt x="591327" y="301183"/>
              </a:lnTo>
              <a:lnTo>
                <a:pt x="0" y="301183"/>
              </a:lnTo>
              <a:lnTo>
                <a:pt x="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20485E-4511-DA44-887D-3338A35E730D}">
      <dsp:nvSpPr>
        <dsp:cNvPr id="0" name=""/>
        <dsp:cNvSpPr/>
      </dsp:nvSpPr>
      <dsp:spPr>
        <a:xfrm>
          <a:off x="4720846" y="1061253"/>
          <a:ext cx="91440" cy="152985"/>
        </a:xfrm>
        <a:custGeom>
          <a:avLst/>
          <a:gdLst/>
          <a:ahLst/>
          <a:cxnLst/>
          <a:rect l="0" t="0" r="0" b="0"/>
          <a:pathLst>
            <a:path>
              <a:moveTo>
                <a:pt x="94389" y="0"/>
              </a:moveTo>
              <a:lnTo>
                <a:pt x="94389" y="132850"/>
              </a:lnTo>
              <a:lnTo>
                <a:pt x="45720" y="132850"/>
              </a:lnTo>
              <a:lnTo>
                <a:pt x="45720" y="1529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42C44-25E6-534F-86B2-80DDBDB48764}">
      <dsp:nvSpPr>
        <dsp:cNvPr id="0" name=""/>
        <dsp:cNvSpPr/>
      </dsp:nvSpPr>
      <dsp:spPr>
        <a:xfrm>
          <a:off x="3428604" y="1572769"/>
          <a:ext cx="299244" cy="321318"/>
        </a:xfrm>
        <a:custGeom>
          <a:avLst/>
          <a:gdLst/>
          <a:ahLst/>
          <a:cxnLst/>
          <a:rect l="0" t="0" r="0" b="0"/>
          <a:pathLst>
            <a:path>
              <a:moveTo>
                <a:pt x="0" y="0"/>
              </a:moveTo>
              <a:lnTo>
                <a:pt x="0" y="301183"/>
              </a:lnTo>
              <a:lnTo>
                <a:pt x="299244" y="301183"/>
              </a:lnTo>
              <a:lnTo>
                <a:pt x="299244"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045C7F-BAE3-F449-89C1-8E699671F0C5}">
      <dsp:nvSpPr>
        <dsp:cNvPr id="0" name=""/>
        <dsp:cNvSpPr/>
      </dsp:nvSpPr>
      <dsp:spPr>
        <a:xfrm>
          <a:off x="3325900" y="1572769"/>
          <a:ext cx="91440" cy="321318"/>
        </a:xfrm>
        <a:custGeom>
          <a:avLst/>
          <a:gdLst/>
          <a:ahLst/>
          <a:cxnLst/>
          <a:rect l="0" t="0" r="0" b="0"/>
          <a:pathLst>
            <a:path>
              <a:moveTo>
                <a:pt x="102704" y="0"/>
              </a:moveTo>
              <a:lnTo>
                <a:pt x="102704" y="301183"/>
              </a:lnTo>
              <a:lnTo>
                <a:pt x="45720" y="301183"/>
              </a:lnTo>
              <a:lnTo>
                <a:pt x="4572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EB88F5-5629-834A-A542-05188F134D58}">
      <dsp:nvSpPr>
        <dsp:cNvPr id="0" name=""/>
        <dsp:cNvSpPr/>
      </dsp:nvSpPr>
      <dsp:spPr>
        <a:xfrm>
          <a:off x="3015391" y="1572769"/>
          <a:ext cx="413213" cy="321318"/>
        </a:xfrm>
        <a:custGeom>
          <a:avLst/>
          <a:gdLst/>
          <a:ahLst/>
          <a:cxnLst/>
          <a:rect l="0" t="0" r="0" b="0"/>
          <a:pathLst>
            <a:path>
              <a:moveTo>
                <a:pt x="413213" y="0"/>
              </a:moveTo>
              <a:lnTo>
                <a:pt x="413213" y="301183"/>
              </a:lnTo>
              <a:lnTo>
                <a:pt x="0" y="301183"/>
              </a:lnTo>
              <a:lnTo>
                <a:pt x="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309C14-6B04-784B-B164-4A4FE2FB2C80}">
      <dsp:nvSpPr>
        <dsp:cNvPr id="0" name=""/>
        <dsp:cNvSpPr/>
      </dsp:nvSpPr>
      <dsp:spPr>
        <a:xfrm>
          <a:off x="3428604" y="1061253"/>
          <a:ext cx="1386631" cy="152985"/>
        </a:xfrm>
        <a:custGeom>
          <a:avLst/>
          <a:gdLst/>
          <a:ahLst/>
          <a:cxnLst/>
          <a:rect l="0" t="0" r="0" b="0"/>
          <a:pathLst>
            <a:path>
              <a:moveTo>
                <a:pt x="1386631" y="0"/>
              </a:moveTo>
              <a:lnTo>
                <a:pt x="1386631" y="132850"/>
              </a:lnTo>
              <a:lnTo>
                <a:pt x="0" y="132850"/>
              </a:lnTo>
              <a:lnTo>
                <a:pt x="0" y="1529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5370E2-5D89-CB45-A48F-9FF0320F6521}">
      <dsp:nvSpPr>
        <dsp:cNvPr id="0" name=""/>
        <dsp:cNvSpPr/>
      </dsp:nvSpPr>
      <dsp:spPr>
        <a:xfrm>
          <a:off x="4761954" y="552116"/>
          <a:ext cx="91440" cy="217146"/>
        </a:xfrm>
        <a:custGeom>
          <a:avLst/>
          <a:gdLst/>
          <a:ahLst/>
          <a:cxnLst/>
          <a:rect l="0" t="0" r="0" b="0"/>
          <a:pathLst>
            <a:path>
              <a:moveTo>
                <a:pt x="45720" y="0"/>
              </a:moveTo>
              <a:lnTo>
                <a:pt x="45720" y="197011"/>
              </a:lnTo>
              <a:lnTo>
                <a:pt x="53280" y="197011"/>
              </a:lnTo>
              <a:lnTo>
                <a:pt x="53280" y="2171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0A8923-220F-5D41-9645-00784C4BE084}">
      <dsp:nvSpPr>
        <dsp:cNvPr id="0" name=""/>
        <dsp:cNvSpPr/>
      </dsp:nvSpPr>
      <dsp:spPr>
        <a:xfrm>
          <a:off x="2090642" y="1572769"/>
          <a:ext cx="299407" cy="321318"/>
        </a:xfrm>
        <a:custGeom>
          <a:avLst/>
          <a:gdLst/>
          <a:ahLst/>
          <a:cxnLst/>
          <a:rect l="0" t="0" r="0" b="0"/>
          <a:pathLst>
            <a:path>
              <a:moveTo>
                <a:pt x="0" y="0"/>
              </a:moveTo>
              <a:lnTo>
                <a:pt x="0" y="301183"/>
              </a:lnTo>
              <a:lnTo>
                <a:pt x="299407" y="301183"/>
              </a:lnTo>
              <a:lnTo>
                <a:pt x="299407"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5850FA-1191-1141-BF65-51352DAB3137}">
      <dsp:nvSpPr>
        <dsp:cNvPr id="0" name=""/>
        <dsp:cNvSpPr/>
      </dsp:nvSpPr>
      <dsp:spPr>
        <a:xfrm>
          <a:off x="1987926" y="1572769"/>
          <a:ext cx="91440" cy="321318"/>
        </a:xfrm>
        <a:custGeom>
          <a:avLst/>
          <a:gdLst/>
          <a:ahLst/>
          <a:cxnLst/>
          <a:rect l="0" t="0" r="0" b="0"/>
          <a:pathLst>
            <a:path>
              <a:moveTo>
                <a:pt x="102715" y="0"/>
              </a:moveTo>
              <a:lnTo>
                <a:pt x="102715" y="301183"/>
              </a:lnTo>
              <a:lnTo>
                <a:pt x="45720" y="301183"/>
              </a:lnTo>
              <a:lnTo>
                <a:pt x="4572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41D4A9-B3AD-D641-9CD4-2E638E7D1433}">
      <dsp:nvSpPr>
        <dsp:cNvPr id="0" name=""/>
        <dsp:cNvSpPr/>
      </dsp:nvSpPr>
      <dsp:spPr>
        <a:xfrm>
          <a:off x="1677266" y="1572769"/>
          <a:ext cx="413375" cy="321318"/>
        </a:xfrm>
        <a:custGeom>
          <a:avLst/>
          <a:gdLst/>
          <a:ahLst/>
          <a:cxnLst/>
          <a:rect l="0" t="0" r="0" b="0"/>
          <a:pathLst>
            <a:path>
              <a:moveTo>
                <a:pt x="413375" y="0"/>
              </a:moveTo>
              <a:lnTo>
                <a:pt x="413375" y="301183"/>
              </a:lnTo>
              <a:lnTo>
                <a:pt x="0" y="301183"/>
              </a:lnTo>
              <a:lnTo>
                <a:pt x="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D9AC8-7F9F-8949-888C-782A02DB19A7}">
      <dsp:nvSpPr>
        <dsp:cNvPr id="0" name=""/>
        <dsp:cNvSpPr/>
      </dsp:nvSpPr>
      <dsp:spPr>
        <a:xfrm>
          <a:off x="1515789" y="1060605"/>
          <a:ext cx="574852" cy="153632"/>
        </a:xfrm>
        <a:custGeom>
          <a:avLst/>
          <a:gdLst/>
          <a:ahLst/>
          <a:cxnLst/>
          <a:rect l="0" t="0" r="0" b="0"/>
          <a:pathLst>
            <a:path>
              <a:moveTo>
                <a:pt x="0" y="0"/>
              </a:moveTo>
              <a:lnTo>
                <a:pt x="0" y="133497"/>
              </a:lnTo>
              <a:lnTo>
                <a:pt x="574852" y="133497"/>
              </a:lnTo>
              <a:lnTo>
                <a:pt x="574852" y="15363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FFDDA-5598-C84E-A2E1-B22413EF4379}">
      <dsp:nvSpPr>
        <dsp:cNvPr id="0" name=""/>
        <dsp:cNvSpPr/>
      </dsp:nvSpPr>
      <dsp:spPr>
        <a:xfrm>
          <a:off x="752680" y="1572769"/>
          <a:ext cx="477684" cy="321318"/>
        </a:xfrm>
        <a:custGeom>
          <a:avLst/>
          <a:gdLst/>
          <a:ahLst/>
          <a:cxnLst/>
          <a:rect l="0" t="0" r="0" b="0"/>
          <a:pathLst>
            <a:path>
              <a:moveTo>
                <a:pt x="0" y="0"/>
              </a:moveTo>
              <a:lnTo>
                <a:pt x="0" y="301183"/>
              </a:lnTo>
              <a:lnTo>
                <a:pt x="477684" y="301183"/>
              </a:lnTo>
              <a:lnTo>
                <a:pt x="477684"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4F2FB-8F9A-7C45-92F6-030BFCB3B6F1}">
      <dsp:nvSpPr>
        <dsp:cNvPr id="0" name=""/>
        <dsp:cNvSpPr/>
      </dsp:nvSpPr>
      <dsp:spPr>
        <a:xfrm>
          <a:off x="752680" y="1572769"/>
          <a:ext cx="121280" cy="321318"/>
        </a:xfrm>
        <a:custGeom>
          <a:avLst/>
          <a:gdLst/>
          <a:ahLst/>
          <a:cxnLst/>
          <a:rect l="0" t="0" r="0" b="0"/>
          <a:pathLst>
            <a:path>
              <a:moveTo>
                <a:pt x="0" y="0"/>
              </a:moveTo>
              <a:lnTo>
                <a:pt x="0" y="301183"/>
              </a:lnTo>
              <a:lnTo>
                <a:pt x="121280" y="301183"/>
              </a:lnTo>
              <a:lnTo>
                <a:pt x="12128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3462B-7287-0348-8C28-8310CBF7E632}">
      <dsp:nvSpPr>
        <dsp:cNvPr id="0" name=""/>
        <dsp:cNvSpPr/>
      </dsp:nvSpPr>
      <dsp:spPr>
        <a:xfrm>
          <a:off x="517581" y="1572769"/>
          <a:ext cx="235098" cy="321318"/>
        </a:xfrm>
        <a:custGeom>
          <a:avLst/>
          <a:gdLst/>
          <a:ahLst/>
          <a:cxnLst/>
          <a:rect l="0" t="0" r="0" b="0"/>
          <a:pathLst>
            <a:path>
              <a:moveTo>
                <a:pt x="235098" y="0"/>
              </a:moveTo>
              <a:lnTo>
                <a:pt x="235098" y="301183"/>
              </a:lnTo>
              <a:lnTo>
                <a:pt x="0" y="301183"/>
              </a:lnTo>
              <a:lnTo>
                <a:pt x="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07990-68E7-0847-A608-38AE23496CCF}">
      <dsp:nvSpPr>
        <dsp:cNvPr id="0" name=""/>
        <dsp:cNvSpPr/>
      </dsp:nvSpPr>
      <dsp:spPr>
        <a:xfrm>
          <a:off x="161178" y="1572769"/>
          <a:ext cx="591501" cy="321318"/>
        </a:xfrm>
        <a:custGeom>
          <a:avLst/>
          <a:gdLst/>
          <a:ahLst/>
          <a:cxnLst/>
          <a:rect l="0" t="0" r="0" b="0"/>
          <a:pathLst>
            <a:path>
              <a:moveTo>
                <a:pt x="591501" y="0"/>
              </a:moveTo>
              <a:lnTo>
                <a:pt x="591501" y="301183"/>
              </a:lnTo>
              <a:lnTo>
                <a:pt x="0" y="301183"/>
              </a:lnTo>
              <a:lnTo>
                <a:pt x="0" y="32131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D4249D-569C-B344-BCE1-EBEAA4014A5B}">
      <dsp:nvSpPr>
        <dsp:cNvPr id="0" name=""/>
        <dsp:cNvSpPr/>
      </dsp:nvSpPr>
      <dsp:spPr>
        <a:xfrm>
          <a:off x="752680" y="1060605"/>
          <a:ext cx="763109" cy="153632"/>
        </a:xfrm>
        <a:custGeom>
          <a:avLst/>
          <a:gdLst/>
          <a:ahLst/>
          <a:cxnLst/>
          <a:rect l="0" t="0" r="0" b="0"/>
          <a:pathLst>
            <a:path>
              <a:moveTo>
                <a:pt x="763109" y="0"/>
              </a:moveTo>
              <a:lnTo>
                <a:pt x="763109" y="133497"/>
              </a:lnTo>
              <a:lnTo>
                <a:pt x="0" y="133497"/>
              </a:lnTo>
              <a:lnTo>
                <a:pt x="0" y="15363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6C1970-6AB9-5849-86D3-5998F1641172}">
      <dsp:nvSpPr>
        <dsp:cNvPr id="0" name=""/>
        <dsp:cNvSpPr/>
      </dsp:nvSpPr>
      <dsp:spPr>
        <a:xfrm>
          <a:off x="1515789" y="552116"/>
          <a:ext cx="3291885" cy="216499"/>
        </a:xfrm>
        <a:custGeom>
          <a:avLst/>
          <a:gdLst/>
          <a:ahLst/>
          <a:cxnLst/>
          <a:rect l="0" t="0" r="0" b="0"/>
          <a:pathLst>
            <a:path>
              <a:moveTo>
                <a:pt x="3291885" y="0"/>
              </a:moveTo>
              <a:lnTo>
                <a:pt x="3291885" y="196364"/>
              </a:lnTo>
              <a:lnTo>
                <a:pt x="0" y="196364"/>
              </a:lnTo>
              <a:lnTo>
                <a:pt x="0" y="21649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F1E56-E57E-E244-9DFB-F8C1EA1630A2}">
      <dsp:nvSpPr>
        <dsp:cNvPr id="0" name=""/>
        <dsp:cNvSpPr/>
      </dsp:nvSpPr>
      <dsp:spPr>
        <a:xfrm>
          <a:off x="4162881" y="151574"/>
          <a:ext cx="1289585" cy="4005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8129FC-CE7A-104F-BC24-8365413AA825}">
      <dsp:nvSpPr>
        <dsp:cNvPr id="0" name=""/>
        <dsp:cNvSpPr/>
      </dsp:nvSpPr>
      <dsp:spPr>
        <a:xfrm>
          <a:off x="4187031" y="174517"/>
          <a:ext cx="1289585" cy="400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音乐系统</a:t>
          </a:r>
          <a:endParaRPr lang="en-US" sz="1400" b="0" i="0" kern="1200" dirty="0">
            <a:latin typeface="Microsoft YaHei" charset="-122"/>
            <a:ea typeface="Microsoft YaHei" charset="-122"/>
            <a:cs typeface="Microsoft YaHei" charset="-122"/>
          </a:endParaRPr>
        </a:p>
      </dsp:txBody>
      <dsp:txXfrm>
        <a:off x="4198762" y="186248"/>
        <a:ext cx="1266123" cy="377079"/>
      </dsp:txXfrm>
    </dsp:sp>
    <dsp:sp modelId="{29F2F252-0F4B-414F-8E20-83C684C12622}">
      <dsp:nvSpPr>
        <dsp:cNvPr id="0" name=""/>
        <dsp:cNvSpPr/>
      </dsp:nvSpPr>
      <dsp:spPr>
        <a:xfrm>
          <a:off x="949984" y="768615"/>
          <a:ext cx="1131608" cy="2919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2E83E-DFE1-BE43-9053-055B8C3E0338}">
      <dsp:nvSpPr>
        <dsp:cNvPr id="0" name=""/>
        <dsp:cNvSpPr/>
      </dsp:nvSpPr>
      <dsp:spPr>
        <a:xfrm>
          <a:off x="974134" y="791558"/>
          <a:ext cx="1131608" cy="2919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表示层</a:t>
          </a:r>
          <a:endParaRPr lang="en-US" sz="1400" b="0" i="0" kern="1200" dirty="0">
            <a:latin typeface="Microsoft YaHei" charset="-122"/>
            <a:ea typeface="Microsoft YaHei" charset="-122"/>
            <a:cs typeface="Microsoft YaHei" charset="-122"/>
          </a:endParaRPr>
        </a:p>
      </dsp:txBody>
      <dsp:txXfrm>
        <a:off x="982686" y="800110"/>
        <a:ext cx="1114504" cy="274886"/>
      </dsp:txXfrm>
    </dsp:sp>
    <dsp:sp modelId="{BBAB1025-105C-4E46-93A1-E7AAC65640D5}">
      <dsp:nvSpPr>
        <dsp:cNvPr id="0" name=""/>
        <dsp:cNvSpPr/>
      </dsp:nvSpPr>
      <dsp:spPr>
        <a:xfrm>
          <a:off x="107849" y="1214238"/>
          <a:ext cx="1289662" cy="358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CA1BEF-AA4D-8040-A4A0-ADE88FBCAD8A}">
      <dsp:nvSpPr>
        <dsp:cNvPr id="0" name=""/>
        <dsp:cNvSpPr/>
      </dsp:nvSpPr>
      <dsp:spPr>
        <a:xfrm>
          <a:off x="131999" y="1237181"/>
          <a:ext cx="1289662" cy="3585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用户</a:t>
          </a:r>
          <a:endParaRPr lang="en-US" sz="1400" b="0" i="0" kern="1200" dirty="0">
            <a:latin typeface="Microsoft YaHei" charset="-122"/>
            <a:ea typeface="Microsoft YaHei" charset="-122"/>
            <a:cs typeface="Microsoft YaHei" charset="-122"/>
          </a:endParaRPr>
        </a:p>
      </dsp:txBody>
      <dsp:txXfrm>
        <a:off x="142500" y="1247682"/>
        <a:ext cx="1268660" cy="337529"/>
      </dsp:txXfrm>
    </dsp:sp>
    <dsp:sp modelId="{E8FAEF54-0600-6548-88F8-C8859809481D}">
      <dsp:nvSpPr>
        <dsp:cNvPr id="0" name=""/>
        <dsp:cNvSpPr/>
      </dsp:nvSpPr>
      <dsp:spPr>
        <a:xfrm>
          <a:off x="7051" y="1894088"/>
          <a:ext cx="308253" cy="203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3B5166-F026-8446-BA1E-C0FE3BFBC96A}">
      <dsp:nvSpPr>
        <dsp:cNvPr id="0" name=""/>
        <dsp:cNvSpPr/>
      </dsp:nvSpPr>
      <dsp:spPr>
        <a:xfrm>
          <a:off x="31201" y="1917031"/>
          <a:ext cx="308253" cy="203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登陆</a:t>
          </a:r>
          <a:endParaRPr lang="en-US" sz="1400" b="0" i="0" kern="1200" dirty="0">
            <a:latin typeface="Microsoft YaHei" charset="-122"/>
            <a:ea typeface="Microsoft YaHei" charset="-122"/>
            <a:cs typeface="Microsoft YaHei" charset="-122"/>
          </a:endParaRPr>
        </a:p>
      </dsp:txBody>
      <dsp:txXfrm>
        <a:off x="40229" y="1926059"/>
        <a:ext cx="290197" cy="2019046"/>
      </dsp:txXfrm>
    </dsp:sp>
    <dsp:sp modelId="{0AFCC7CA-DFD7-7345-B6E2-23EA668F4515}">
      <dsp:nvSpPr>
        <dsp:cNvPr id="0" name=""/>
        <dsp:cNvSpPr/>
      </dsp:nvSpPr>
      <dsp:spPr>
        <a:xfrm>
          <a:off x="363605"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4DEAA1-3008-9D4B-B88B-6C24B4BB25C0}">
      <dsp:nvSpPr>
        <dsp:cNvPr id="0" name=""/>
        <dsp:cNvSpPr/>
      </dsp:nvSpPr>
      <dsp:spPr>
        <a:xfrm>
          <a:off x="387731"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修改个人信息</a:t>
          </a:r>
          <a:endParaRPr lang="en-US" sz="1400" b="0" i="0" kern="1200" dirty="0">
            <a:latin typeface="Microsoft YaHei" charset="-122"/>
            <a:ea typeface="Microsoft YaHei" charset="-122"/>
            <a:cs typeface="Microsoft YaHei" charset="-122"/>
          </a:endParaRPr>
        </a:p>
      </dsp:txBody>
      <dsp:txXfrm>
        <a:off x="396751" y="1926028"/>
        <a:ext cx="289912" cy="2017071"/>
      </dsp:txXfrm>
    </dsp:sp>
    <dsp:sp modelId="{52D98810-2E08-FE4F-8C4D-A004D6AC658F}">
      <dsp:nvSpPr>
        <dsp:cNvPr id="0" name=""/>
        <dsp:cNvSpPr/>
      </dsp:nvSpPr>
      <dsp:spPr>
        <a:xfrm>
          <a:off x="719834" y="1894088"/>
          <a:ext cx="308253" cy="203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8F913-61FF-3343-91AD-7433EC2BC251}">
      <dsp:nvSpPr>
        <dsp:cNvPr id="0" name=""/>
        <dsp:cNvSpPr/>
      </dsp:nvSpPr>
      <dsp:spPr>
        <a:xfrm>
          <a:off x="743984" y="1917031"/>
          <a:ext cx="308253" cy="203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个性推荐</a:t>
          </a:r>
          <a:endParaRPr lang="en-US" sz="1400" b="0" i="0" kern="1200" dirty="0">
            <a:latin typeface="Microsoft YaHei" charset="-122"/>
            <a:ea typeface="Microsoft YaHei" charset="-122"/>
            <a:cs typeface="Microsoft YaHei" charset="-122"/>
          </a:endParaRPr>
        </a:p>
      </dsp:txBody>
      <dsp:txXfrm>
        <a:off x="753012" y="1926059"/>
        <a:ext cx="290197" cy="2019046"/>
      </dsp:txXfrm>
    </dsp:sp>
    <dsp:sp modelId="{887556BD-F5A6-C143-BFEA-12632FF2AA9B}">
      <dsp:nvSpPr>
        <dsp:cNvPr id="0" name=""/>
        <dsp:cNvSpPr/>
      </dsp:nvSpPr>
      <dsp:spPr>
        <a:xfrm>
          <a:off x="1076387"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352AFA-FF4C-CF40-9787-EF34759AF27B}">
      <dsp:nvSpPr>
        <dsp:cNvPr id="0" name=""/>
        <dsp:cNvSpPr/>
      </dsp:nvSpPr>
      <dsp:spPr>
        <a:xfrm>
          <a:off x="1100514"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浏览播放下载</a:t>
          </a:r>
          <a:endParaRPr lang="en-US" sz="1400" b="0" i="0" kern="1200" dirty="0">
            <a:latin typeface="Microsoft YaHei" charset="-122"/>
            <a:ea typeface="Microsoft YaHei" charset="-122"/>
            <a:cs typeface="Microsoft YaHei" charset="-122"/>
          </a:endParaRPr>
        </a:p>
      </dsp:txBody>
      <dsp:txXfrm>
        <a:off x="1109534" y="1926028"/>
        <a:ext cx="289912" cy="2017071"/>
      </dsp:txXfrm>
    </dsp:sp>
    <dsp:sp modelId="{F478D5D6-A9F2-8E4C-A85A-852DC3B756EB}">
      <dsp:nvSpPr>
        <dsp:cNvPr id="0" name=""/>
        <dsp:cNvSpPr/>
      </dsp:nvSpPr>
      <dsp:spPr>
        <a:xfrm>
          <a:off x="1445811" y="1214238"/>
          <a:ext cx="1289662" cy="358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B24366-FEDF-0440-9F06-5A95C4AB1A6D}">
      <dsp:nvSpPr>
        <dsp:cNvPr id="0" name=""/>
        <dsp:cNvSpPr/>
      </dsp:nvSpPr>
      <dsp:spPr>
        <a:xfrm>
          <a:off x="1469961" y="1237181"/>
          <a:ext cx="1289662" cy="3585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管理员</a:t>
          </a:r>
          <a:endParaRPr lang="en-US" sz="1400" b="0" i="0" kern="1200" dirty="0">
            <a:latin typeface="Microsoft YaHei" charset="-122"/>
            <a:ea typeface="Microsoft YaHei" charset="-122"/>
            <a:cs typeface="Microsoft YaHei" charset="-122"/>
          </a:endParaRPr>
        </a:p>
      </dsp:txBody>
      <dsp:txXfrm>
        <a:off x="1480462" y="1247682"/>
        <a:ext cx="1268660" cy="337529"/>
      </dsp:txXfrm>
    </dsp:sp>
    <dsp:sp modelId="{3FBDF7C5-0AD2-6746-B60A-2852F19FB865}">
      <dsp:nvSpPr>
        <dsp:cNvPr id="0" name=""/>
        <dsp:cNvSpPr/>
      </dsp:nvSpPr>
      <dsp:spPr>
        <a:xfrm>
          <a:off x="1523290"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EC1CA1-C687-4440-AA55-44D244F01A68}">
      <dsp:nvSpPr>
        <dsp:cNvPr id="0" name=""/>
        <dsp:cNvSpPr/>
      </dsp:nvSpPr>
      <dsp:spPr>
        <a:xfrm>
          <a:off x="1547417"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登陆</a:t>
          </a:r>
          <a:endParaRPr lang="en-US" sz="1400" b="0" i="0" kern="1200" dirty="0">
            <a:latin typeface="Microsoft YaHei" charset="-122"/>
            <a:ea typeface="Microsoft YaHei" charset="-122"/>
            <a:cs typeface="Microsoft YaHei" charset="-122"/>
          </a:endParaRPr>
        </a:p>
      </dsp:txBody>
      <dsp:txXfrm>
        <a:off x="1556437" y="1926028"/>
        <a:ext cx="289912" cy="2017071"/>
      </dsp:txXfrm>
    </dsp:sp>
    <dsp:sp modelId="{BC15891D-E12B-574E-8C9E-8F859772324E}">
      <dsp:nvSpPr>
        <dsp:cNvPr id="0" name=""/>
        <dsp:cNvSpPr/>
      </dsp:nvSpPr>
      <dsp:spPr>
        <a:xfrm>
          <a:off x="1879519" y="1894088"/>
          <a:ext cx="308253" cy="203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1D7B81-A08A-434D-8D17-ECB214646AF4}">
      <dsp:nvSpPr>
        <dsp:cNvPr id="0" name=""/>
        <dsp:cNvSpPr/>
      </dsp:nvSpPr>
      <dsp:spPr>
        <a:xfrm>
          <a:off x="1903669" y="1917031"/>
          <a:ext cx="308253" cy="203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管理用户</a:t>
          </a:r>
          <a:endParaRPr lang="en-US" sz="1400" b="0" i="0" kern="1200" dirty="0">
            <a:latin typeface="Microsoft YaHei" charset="-122"/>
            <a:ea typeface="Microsoft YaHei" charset="-122"/>
            <a:cs typeface="Microsoft YaHei" charset="-122"/>
          </a:endParaRPr>
        </a:p>
      </dsp:txBody>
      <dsp:txXfrm>
        <a:off x="1912697" y="1926059"/>
        <a:ext cx="290197" cy="2019046"/>
      </dsp:txXfrm>
    </dsp:sp>
    <dsp:sp modelId="{4A43D14A-778E-0746-BDCD-8DD87FDB5C46}">
      <dsp:nvSpPr>
        <dsp:cNvPr id="0" name=""/>
        <dsp:cNvSpPr/>
      </dsp:nvSpPr>
      <dsp:spPr>
        <a:xfrm>
          <a:off x="2236073"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1E74D4-50A0-6B4F-AF7F-749509F89224}">
      <dsp:nvSpPr>
        <dsp:cNvPr id="0" name=""/>
        <dsp:cNvSpPr/>
      </dsp:nvSpPr>
      <dsp:spPr>
        <a:xfrm>
          <a:off x="2260199"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管理音乐</a:t>
          </a:r>
          <a:endParaRPr lang="en-US" sz="1400" b="0" i="0" kern="1200" dirty="0">
            <a:latin typeface="Microsoft YaHei" charset="-122"/>
            <a:ea typeface="Microsoft YaHei" charset="-122"/>
            <a:cs typeface="Microsoft YaHei" charset="-122"/>
          </a:endParaRPr>
        </a:p>
      </dsp:txBody>
      <dsp:txXfrm>
        <a:off x="2269219" y="1926028"/>
        <a:ext cx="289912" cy="2017071"/>
      </dsp:txXfrm>
    </dsp:sp>
    <dsp:sp modelId="{639A2053-289A-914D-9831-33450AD78005}">
      <dsp:nvSpPr>
        <dsp:cNvPr id="0" name=""/>
        <dsp:cNvSpPr/>
      </dsp:nvSpPr>
      <dsp:spPr>
        <a:xfrm>
          <a:off x="4249431" y="769262"/>
          <a:ext cx="1131608" cy="2919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C16D79-2640-584C-8BFA-222B93DD9062}">
      <dsp:nvSpPr>
        <dsp:cNvPr id="0" name=""/>
        <dsp:cNvSpPr/>
      </dsp:nvSpPr>
      <dsp:spPr>
        <a:xfrm>
          <a:off x="4273581" y="792205"/>
          <a:ext cx="1131608" cy="2919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逻辑层</a:t>
          </a:r>
          <a:endParaRPr lang="en-US" sz="1400" b="0" i="0" kern="1200" dirty="0">
            <a:latin typeface="Microsoft YaHei" charset="-122"/>
            <a:ea typeface="Microsoft YaHei" charset="-122"/>
            <a:cs typeface="Microsoft YaHei" charset="-122"/>
          </a:endParaRPr>
        </a:p>
      </dsp:txBody>
      <dsp:txXfrm>
        <a:off x="4282133" y="800757"/>
        <a:ext cx="1114504" cy="274886"/>
      </dsp:txXfrm>
    </dsp:sp>
    <dsp:sp modelId="{9C227073-3ED7-3743-B312-955EE89AA29F}">
      <dsp:nvSpPr>
        <dsp:cNvPr id="0" name=""/>
        <dsp:cNvSpPr/>
      </dsp:nvSpPr>
      <dsp:spPr>
        <a:xfrm>
          <a:off x="2783773" y="1214238"/>
          <a:ext cx="1289662" cy="358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1BC561-68D5-6E4A-85E4-6399DF99F877}">
      <dsp:nvSpPr>
        <dsp:cNvPr id="0" name=""/>
        <dsp:cNvSpPr/>
      </dsp:nvSpPr>
      <dsp:spPr>
        <a:xfrm>
          <a:off x="2807923" y="1237181"/>
          <a:ext cx="1289662" cy="3585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音乐管理</a:t>
          </a:r>
          <a:endParaRPr lang="en-US" sz="1400" b="0" i="0" kern="1200" dirty="0">
            <a:latin typeface="Microsoft YaHei" charset="-122"/>
            <a:ea typeface="Microsoft YaHei" charset="-122"/>
            <a:cs typeface="Microsoft YaHei" charset="-122"/>
          </a:endParaRPr>
        </a:p>
      </dsp:txBody>
      <dsp:txXfrm>
        <a:off x="2818424" y="1247682"/>
        <a:ext cx="1268660" cy="337529"/>
      </dsp:txXfrm>
    </dsp:sp>
    <dsp:sp modelId="{05A53FD5-B5B7-E04F-BE8D-CC6629FC40B4}">
      <dsp:nvSpPr>
        <dsp:cNvPr id="0" name=""/>
        <dsp:cNvSpPr/>
      </dsp:nvSpPr>
      <dsp:spPr>
        <a:xfrm>
          <a:off x="2861415"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FE6DA5-D89F-BF45-BEA2-BE660B86F6D4}">
      <dsp:nvSpPr>
        <dsp:cNvPr id="0" name=""/>
        <dsp:cNvSpPr/>
      </dsp:nvSpPr>
      <dsp:spPr>
        <a:xfrm>
          <a:off x="2885541"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添加音乐</a:t>
          </a:r>
          <a:endParaRPr lang="en-US" sz="1400" b="0" i="0" kern="1200" dirty="0">
            <a:latin typeface="Microsoft YaHei" charset="-122"/>
            <a:ea typeface="Microsoft YaHei" charset="-122"/>
            <a:cs typeface="Microsoft YaHei" charset="-122"/>
          </a:endParaRPr>
        </a:p>
      </dsp:txBody>
      <dsp:txXfrm>
        <a:off x="2894561" y="1926028"/>
        <a:ext cx="289912" cy="2017071"/>
      </dsp:txXfrm>
    </dsp:sp>
    <dsp:sp modelId="{DA16913D-5A95-6B41-9973-DD843B4333A3}">
      <dsp:nvSpPr>
        <dsp:cNvPr id="0" name=""/>
        <dsp:cNvSpPr/>
      </dsp:nvSpPr>
      <dsp:spPr>
        <a:xfrm>
          <a:off x="3217644" y="1894088"/>
          <a:ext cx="307952" cy="2035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65AFC6-7B42-F946-AA07-07FE17DD4684}">
      <dsp:nvSpPr>
        <dsp:cNvPr id="0" name=""/>
        <dsp:cNvSpPr/>
      </dsp:nvSpPr>
      <dsp:spPr>
        <a:xfrm>
          <a:off x="3241770" y="1917008"/>
          <a:ext cx="307952" cy="2035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删除音乐</a:t>
          </a:r>
          <a:endParaRPr lang="en-US" sz="1400" b="0" i="0" kern="1200" dirty="0">
            <a:latin typeface="Microsoft YaHei" charset="-122"/>
            <a:ea typeface="Microsoft YaHei" charset="-122"/>
            <a:cs typeface="Microsoft YaHei" charset="-122"/>
          </a:endParaRPr>
        </a:p>
      </dsp:txBody>
      <dsp:txXfrm>
        <a:off x="3250790" y="1926028"/>
        <a:ext cx="289912" cy="2017072"/>
      </dsp:txXfrm>
    </dsp:sp>
    <dsp:sp modelId="{135E9289-9C13-8E4D-B974-408CBA70C96C}">
      <dsp:nvSpPr>
        <dsp:cNvPr id="0" name=""/>
        <dsp:cNvSpPr/>
      </dsp:nvSpPr>
      <dsp:spPr>
        <a:xfrm>
          <a:off x="3573873"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885E8-5820-E64C-BF67-91BB3B31DB6A}">
      <dsp:nvSpPr>
        <dsp:cNvPr id="0" name=""/>
        <dsp:cNvSpPr/>
      </dsp:nvSpPr>
      <dsp:spPr>
        <a:xfrm>
          <a:off x="3597999"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修改信息</a:t>
          </a:r>
          <a:endParaRPr lang="en-US" sz="1400" b="0" i="0" kern="1200" dirty="0">
            <a:latin typeface="Microsoft YaHei" charset="-122"/>
            <a:ea typeface="Microsoft YaHei" charset="-122"/>
            <a:cs typeface="Microsoft YaHei" charset="-122"/>
          </a:endParaRPr>
        </a:p>
      </dsp:txBody>
      <dsp:txXfrm>
        <a:off x="3607019" y="1926028"/>
        <a:ext cx="289912" cy="2017071"/>
      </dsp:txXfrm>
    </dsp:sp>
    <dsp:sp modelId="{44CECB85-114B-7F4E-8CBF-45EA6F5189B8}">
      <dsp:nvSpPr>
        <dsp:cNvPr id="0" name=""/>
        <dsp:cNvSpPr/>
      </dsp:nvSpPr>
      <dsp:spPr>
        <a:xfrm>
          <a:off x="4121735" y="1214238"/>
          <a:ext cx="1289662" cy="358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731E38-713E-774D-86AD-4746766AAC5C}">
      <dsp:nvSpPr>
        <dsp:cNvPr id="0" name=""/>
        <dsp:cNvSpPr/>
      </dsp:nvSpPr>
      <dsp:spPr>
        <a:xfrm>
          <a:off x="4145885" y="1237181"/>
          <a:ext cx="1289662" cy="3585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用户逻辑处理</a:t>
          </a:r>
          <a:endParaRPr lang="en-US" sz="1400" b="0" i="0" kern="1200" dirty="0">
            <a:latin typeface="Microsoft YaHei" charset="-122"/>
            <a:ea typeface="Microsoft YaHei" charset="-122"/>
            <a:cs typeface="Microsoft YaHei" charset="-122"/>
          </a:endParaRPr>
        </a:p>
      </dsp:txBody>
      <dsp:txXfrm>
        <a:off x="4156386" y="1247682"/>
        <a:ext cx="1268660" cy="337529"/>
      </dsp:txXfrm>
    </dsp:sp>
    <dsp:sp modelId="{2BD71BC9-33CA-434B-9332-846C0BB241D2}">
      <dsp:nvSpPr>
        <dsp:cNvPr id="0" name=""/>
        <dsp:cNvSpPr/>
      </dsp:nvSpPr>
      <dsp:spPr>
        <a:xfrm>
          <a:off x="4021262"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C339B-120C-E24D-9280-DAA1160F9BC1}">
      <dsp:nvSpPr>
        <dsp:cNvPr id="0" name=""/>
        <dsp:cNvSpPr/>
      </dsp:nvSpPr>
      <dsp:spPr>
        <a:xfrm>
          <a:off x="4045389"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用户操作处理</a:t>
          </a:r>
          <a:endParaRPr lang="en-US" sz="1400" b="0" i="0" kern="1200" dirty="0">
            <a:latin typeface="Microsoft YaHei" charset="-122"/>
            <a:ea typeface="Microsoft YaHei" charset="-122"/>
            <a:cs typeface="Microsoft YaHei" charset="-122"/>
          </a:endParaRPr>
        </a:p>
      </dsp:txBody>
      <dsp:txXfrm>
        <a:off x="4054409" y="1926028"/>
        <a:ext cx="289912" cy="2017071"/>
      </dsp:txXfrm>
    </dsp:sp>
    <dsp:sp modelId="{0B9EE103-137D-D949-A43E-7948338B3219}">
      <dsp:nvSpPr>
        <dsp:cNvPr id="0" name=""/>
        <dsp:cNvSpPr/>
      </dsp:nvSpPr>
      <dsp:spPr>
        <a:xfrm>
          <a:off x="4377491"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FCCBB3-66F2-E045-9374-2A7C0B401DB7}">
      <dsp:nvSpPr>
        <dsp:cNvPr id="0" name=""/>
        <dsp:cNvSpPr/>
      </dsp:nvSpPr>
      <dsp:spPr>
        <a:xfrm>
          <a:off x="4401618"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历史信息记录</a:t>
          </a:r>
          <a:endParaRPr lang="en-US" sz="1400" b="0" i="0" kern="1200" dirty="0">
            <a:latin typeface="Microsoft YaHei" charset="-122"/>
            <a:ea typeface="Microsoft YaHei" charset="-122"/>
            <a:cs typeface="Microsoft YaHei" charset="-122"/>
          </a:endParaRPr>
        </a:p>
      </dsp:txBody>
      <dsp:txXfrm>
        <a:off x="4410638" y="1926028"/>
        <a:ext cx="289912" cy="2017071"/>
      </dsp:txXfrm>
    </dsp:sp>
    <dsp:sp modelId="{34AB30A5-5EE8-7E45-9C9F-AD99BC5A16B2}">
      <dsp:nvSpPr>
        <dsp:cNvPr id="0" name=""/>
        <dsp:cNvSpPr/>
      </dsp:nvSpPr>
      <dsp:spPr>
        <a:xfrm>
          <a:off x="4733720"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3201B9-36EB-B041-8EE9-9E3B91FFF73C}">
      <dsp:nvSpPr>
        <dsp:cNvPr id="0" name=""/>
        <dsp:cNvSpPr/>
      </dsp:nvSpPr>
      <dsp:spPr>
        <a:xfrm>
          <a:off x="4757847"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音乐播放</a:t>
          </a:r>
          <a:endParaRPr lang="en-US" sz="1400" b="0" i="0" kern="1200" dirty="0">
            <a:latin typeface="Microsoft YaHei" charset="-122"/>
            <a:ea typeface="Microsoft YaHei" charset="-122"/>
            <a:cs typeface="Microsoft YaHei" charset="-122"/>
          </a:endParaRPr>
        </a:p>
      </dsp:txBody>
      <dsp:txXfrm>
        <a:off x="4766867" y="1926028"/>
        <a:ext cx="289912" cy="2017071"/>
      </dsp:txXfrm>
    </dsp:sp>
    <dsp:sp modelId="{8BF7996D-BDD6-C347-BFDA-C69FCB1C98D2}">
      <dsp:nvSpPr>
        <dsp:cNvPr id="0" name=""/>
        <dsp:cNvSpPr/>
      </dsp:nvSpPr>
      <dsp:spPr>
        <a:xfrm>
          <a:off x="5089949" y="1894088"/>
          <a:ext cx="307952" cy="2035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42436-07DB-A44C-BBE6-DDE74B0F0AD8}">
      <dsp:nvSpPr>
        <dsp:cNvPr id="0" name=""/>
        <dsp:cNvSpPr/>
      </dsp:nvSpPr>
      <dsp:spPr>
        <a:xfrm>
          <a:off x="5114076" y="1917008"/>
          <a:ext cx="307952" cy="2035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音乐收藏处理</a:t>
          </a:r>
        </a:p>
      </dsp:txBody>
      <dsp:txXfrm>
        <a:off x="5123096" y="1926028"/>
        <a:ext cx="289912" cy="2017071"/>
      </dsp:txXfrm>
    </dsp:sp>
    <dsp:sp modelId="{3DF4E6ED-C5A5-654B-920C-97E55A09DB35}">
      <dsp:nvSpPr>
        <dsp:cNvPr id="0" name=""/>
        <dsp:cNvSpPr/>
      </dsp:nvSpPr>
      <dsp:spPr>
        <a:xfrm>
          <a:off x="5459697" y="1214238"/>
          <a:ext cx="1289662" cy="358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A6D37-02D7-EB41-A18F-5DA71185A28A}">
      <dsp:nvSpPr>
        <dsp:cNvPr id="0" name=""/>
        <dsp:cNvSpPr/>
      </dsp:nvSpPr>
      <dsp:spPr>
        <a:xfrm>
          <a:off x="5483847" y="1237181"/>
          <a:ext cx="1289662" cy="3585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音乐推荐</a:t>
          </a:r>
          <a:endParaRPr lang="en-US" sz="1400" b="0" i="0" kern="1200" dirty="0">
            <a:latin typeface="Microsoft YaHei" charset="-122"/>
            <a:ea typeface="Microsoft YaHei" charset="-122"/>
            <a:cs typeface="Microsoft YaHei" charset="-122"/>
          </a:endParaRPr>
        </a:p>
      </dsp:txBody>
      <dsp:txXfrm>
        <a:off x="5494348" y="1247682"/>
        <a:ext cx="1268660" cy="337529"/>
      </dsp:txXfrm>
    </dsp:sp>
    <dsp:sp modelId="{ECF9C9C2-CCC9-9647-87B7-9C4C673D2DED}">
      <dsp:nvSpPr>
        <dsp:cNvPr id="0" name=""/>
        <dsp:cNvSpPr/>
      </dsp:nvSpPr>
      <dsp:spPr>
        <a:xfrm>
          <a:off x="5715453" y="1894088"/>
          <a:ext cx="307952" cy="2035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C87945-BD8E-B14C-A12C-582E6E5A25F8}">
      <dsp:nvSpPr>
        <dsp:cNvPr id="0" name=""/>
        <dsp:cNvSpPr/>
      </dsp:nvSpPr>
      <dsp:spPr>
        <a:xfrm>
          <a:off x="5739580" y="1917008"/>
          <a:ext cx="307952" cy="2035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热门推荐</a:t>
          </a:r>
          <a:endParaRPr lang="en-US" sz="1400" b="0" i="0" kern="1200" dirty="0">
            <a:latin typeface="Microsoft YaHei" charset="-122"/>
            <a:ea typeface="Microsoft YaHei" charset="-122"/>
            <a:cs typeface="Microsoft YaHei" charset="-122"/>
          </a:endParaRPr>
        </a:p>
      </dsp:txBody>
      <dsp:txXfrm>
        <a:off x="5748600" y="1926028"/>
        <a:ext cx="289912" cy="2017072"/>
      </dsp:txXfrm>
    </dsp:sp>
    <dsp:sp modelId="{AFBBD1A4-1C00-9A4B-BA08-408DD3413800}">
      <dsp:nvSpPr>
        <dsp:cNvPr id="0" name=""/>
        <dsp:cNvSpPr/>
      </dsp:nvSpPr>
      <dsp:spPr>
        <a:xfrm>
          <a:off x="6071682" y="1894088"/>
          <a:ext cx="307952" cy="2035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A2DABC-4B45-C64A-B052-403D25103207}">
      <dsp:nvSpPr>
        <dsp:cNvPr id="0" name=""/>
        <dsp:cNvSpPr/>
      </dsp:nvSpPr>
      <dsp:spPr>
        <a:xfrm>
          <a:off x="6095809" y="1917008"/>
          <a:ext cx="307952" cy="2035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个性化推荐</a:t>
          </a:r>
          <a:endParaRPr lang="en-US" sz="1400" b="0" i="0" kern="1200" dirty="0">
            <a:latin typeface="Microsoft YaHei" charset="-122"/>
            <a:ea typeface="Microsoft YaHei" charset="-122"/>
            <a:cs typeface="Microsoft YaHei" charset="-122"/>
          </a:endParaRPr>
        </a:p>
      </dsp:txBody>
      <dsp:txXfrm>
        <a:off x="6104829" y="1926028"/>
        <a:ext cx="289912" cy="2017072"/>
      </dsp:txXfrm>
    </dsp:sp>
    <dsp:sp modelId="{A9B060D0-C2CC-FA4A-90A3-AF2D5CCF71C4}">
      <dsp:nvSpPr>
        <dsp:cNvPr id="0" name=""/>
        <dsp:cNvSpPr/>
      </dsp:nvSpPr>
      <dsp:spPr>
        <a:xfrm>
          <a:off x="8308776" y="768615"/>
          <a:ext cx="1131608" cy="2919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50D785-A541-D741-A675-6E7B02570B47}">
      <dsp:nvSpPr>
        <dsp:cNvPr id="0" name=""/>
        <dsp:cNvSpPr/>
      </dsp:nvSpPr>
      <dsp:spPr>
        <a:xfrm>
          <a:off x="8332926" y="791558"/>
          <a:ext cx="1131608" cy="2919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latin typeface="Microsoft YaHei" charset="-122"/>
              <a:ea typeface="Microsoft YaHei" charset="-122"/>
              <a:cs typeface="Microsoft YaHei" charset="-122"/>
            </a:rPr>
            <a:t>数据层</a:t>
          </a:r>
          <a:endParaRPr lang="en-US" sz="1400" b="0" i="0" kern="1200" dirty="0">
            <a:latin typeface="Microsoft YaHei" charset="-122"/>
            <a:ea typeface="Microsoft YaHei" charset="-122"/>
            <a:cs typeface="Microsoft YaHei" charset="-122"/>
          </a:endParaRPr>
        </a:p>
      </dsp:txBody>
      <dsp:txXfrm>
        <a:off x="8341478" y="800110"/>
        <a:ext cx="1114504" cy="274886"/>
      </dsp:txXfrm>
    </dsp:sp>
    <dsp:sp modelId="{6D2969D5-8403-6D41-A7DF-D677CA3AED9B}">
      <dsp:nvSpPr>
        <dsp:cNvPr id="0" name=""/>
        <dsp:cNvSpPr/>
      </dsp:nvSpPr>
      <dsp:spPr>
        <a:xfrm>
          <a:off x="6797659" y="1214238"/>
          <a:ext cx="1289662" cy="358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FA665-5192-144F-B4F9-72F34918FD66}">
      <dsp:nvSpPr>
        <dsp:cNvPr id="0" name=""/>
        <dsp:cNvSpPr/>
      </dsp:nvSpPr>
      <dsp:spPr>
        <a:xfrm>
          <a:off x="6821810" y="1237181"/>
          <a:ext cx="1289662" cy="3585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音乐数据存储</a:t>
          </a:r>
          <a:endParaRPr lang="en-US" sz="1400" b="0" i="0" kern="1200" dirty="0">
            <a:latin typeface="Microsoft YaHei" charset="-122"/>
            <a:ea typeface="Microsoft YaHei" charset="-122"/>
            <a:cs typeface="Microsoft YaHei" charset="-122"/>
          </a:endParaRPr>
        </a:p>
      </dsp:txBody>
      <dsp:txXfrm>
        <a:off x="6832311" y="1247682"/>
        <a:ext cx="1268660" cy="337529"/>
      </dsp:txXfrm>
    </dsp:sp>
    <dsp:sp modelId="{57AA02C5-92B6-8040-8D27-E1DA6326DD6E}">
      <dsp:nvSpPr>
        <dsp:cNvPr id="0" name=""/>
        <dsp:cNvSpPr/>
      </dsp:nvSpPr>
      <dsp:spPr>
        <a:xfrm>
          <a:off x="6874976" y="1894088"/>
          <a:ext cx="307952" cy="2035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195708-5AF5-BB4D-8D06-5BBBC537DDEF}">
      <dsp:nvSpPr>
        <dsp:cNvPr id="0" name=""/>
        <dsp:cNvSpPr/>
      </dsp:nvSpPr>
      <dsp:spPr>
        <a:xfrm>
          <a:off x="6899103" y="1917008"/>
          <a:ext cx="307952" cy="2035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添加</a:t>
          </a:r>
          <a:endParaRPr lang="en-US" sz="1400" b="0" i="0" kern="1200" dirty="0">
            <a:latin typeface="Microsoft YaHei" charset="-122"/>
            <a:ea typeface="Microsoft YaHei" charset="-122"/>
            <a:cs typeface="Microsoft YaHei" charset="-122"/>
          </a:endParaRPr>
        </a:p>
      </dsp:txBody>
      <dsp:txXfrm>
        <a:off x="6908123" y="1926028"/>
        <a:ext cx="289912" cy="2017072"/>
      </dsp:txXfrm>
    </dsp:sp>
    <dsp:sp modelId="{918F8653-33CB-DB4A-A422-D080B43960DA}">
      <dsp:nvSpPr>
        <dsp:cNvPr id="0" name=""/>
        <dsp:cNvSpPr/>
      </dsp:nvSpPr>
      <dsp:spPr>
        <a:xfrm>
          <a:off x="7231205" y="1894088"/>
          <a:ext cx="308253" cy="203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97E54F-EC9B-E047-8C71-0960CE695F5F}">
      <dsp:nvSpPr>
        <dsp:cNvPr id="0" name=""/>
        <dsp:cNvSpPr/>
      </dsp:nvSpPr>
      <dsp:spPr>
        <a:xfrm>
          <a:off x="7255356" y="1917031"/>
          <a:ext cx="308253" cy="203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修改</a:t>
          </a:r>
          <a:endParaRPr lang="en-US" sz="1400" b="0" i="0" kern="1200" dirty="0">
            <a:latin typeface="Microsoft YaHei" charset="-122"/>
            <a:ea typeface="Microsoft YaHei" charset="-122"/>
            <a:cs typeface="Microsoft YaHei" charset="-122"/>
          </a:endParaRPr>
        </a:p>
      </dsp:txBody>
      <dsp:txXfrm>
        <a:off x="7264384" y="1926059"/>
        <a:ext cx="290197" cy="2019046"/>
      </dsp:txXfrm>
    </dsp:sp>
    <dsp:sp modelId="{4FC1BA0E-E2CE-734C-8F58-ED9721E07F61}">
      <dsp:nvSpPr>
        <dsp:cNvPr id="0" name=""/>
        <dsp:cNvSpPr/>
      </dsp:nvSpPr>
      <dsp:spPr>
        <a:xfrm>
          <a:off x="7587759" y="1894088"/>
          <a:ext cx="308253" cy="203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93DA4-8627-244D-9CF3-0935CCEF23B7}">
      <dsp:nvSpPr>
        <dsp:cNvPr id="0" name=""/>
        <dsp:cNvSpPr/>
      </dsp:nvSpPr>
      <dsp:spPr>
        <a:xfrm>
          <a:off x="7611909" y="1917031"/>
          <a:ext cx="308253" cy="203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删除</a:t>
          </a:r>
          <a:endParaRPr lang="en-US" sz="1400" b="0" i="0" kern="1200" dirty="0">
            <a:latin typeface="Microsoft YaHei" charset="-122"/>
            <a:ea typeface="Microsoft YaHei" charset="-122"/>
            <a:cs typeface="Microsoft YaHei" charset="-122"/>
          </a:endParaRPr>
        </a:p>
      </dsp:txBody>
      <dsp:txXfrm>
        <a:off x="7620937" y="1926059"/>
        <a:ext cx="290197" cy="2019046"/>
      </dsp:txXfrm>
    </dsp:sp>
    <dsp:sp modelId="{B9DED6DA-CFF2-484F-8A09-0596FA33441F}">
      <dsp:nvSpPr>
        <dsp:cNvPr id="0" name=""/>
        <dsp:cNvSpPr/>
      </dsp:nvSpPr>
      <dsp:spPr>
        <a:xfrm>
          <a:off x="8135622" y="1214238"/>
          <a:ext cx="1289662" cy="358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07CB5-CEE3-4C4E-A391-3DF021ECD4B6}">
      <dsp:nvSpPr>
        <dsp:cNvPr id="0" name=""/>
        <dsp:cNvSpPr/>
      </dsp:nvSpPr>
      <dsp:spPr>
        <a:xfrm>
          <a:off x="8159772" y="1237181"/>
          <a:ext cx="1289662" cy="3585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用户信息存储</a:t>
          </a:r>
          <a:endParaRPr lang="en-US" sz="1400" b="0" i="0" kern="1200" dirty="0">
            <a:latin typeface="Microsoft YaHei" charset="-122"/>
            <a:ea typeface="Microsoft YaHei" charset="-122"/>
            <a:cs typeface="Microsoft YaHei" charset="-122"/>
          </a:endParaRPr>
        </a:p>
      </dsp:txBody>
      <dsp:txXfrm>
        <a:off x="8170273" y="1247682"/>
        <a:ext cx="1268660" cy="337529"/>
      </dsp:txXfrm>
    </dsp:sp>
    <dsp:sp modelId="{1FAD5DDB-A79C-F944-92EF-F357FFF9FB80}">
      <dsp:nvSpPr>
        <dsp:cNvPr id="0" name=""/>
        <dsp:cNvSpPr/>
      </dsp:nvSpPr>
      <dsp:spPr>
        <a:xfrm>
          <a:off x="8391053" y="1894088"/>
          <a:ext cx="308253" cy="203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5C1BAB-0DD7-DE48-BBEE-4894426CECFB}">
      <dsp:nvSpPr>
        <dsp:cNvPr id="0" name=""/>
        <dsp:cNvSpPr/>
      </dsp:nvSpPr>
      <dsp:spPr>
        <a:xfrm>
          <a:off x="8415203" y="1917031"/>
          <a:ext cx="308253" cy="203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添加</a:t>
          </a:r>
          <a:endParaRPr lang="en-US" sz="1400" b="0" i="0" kern="1200" dirty="0">
            <a:latin typeface="Microsoft YaHei" charset="-122"/>
            <a:ea typeface="Microsoft YaHei" charset="-122"/>
            <a:cs typeface="Microsoft YaHei" charset="-122"/>
          </a:endParaRPr>
        </a:p>
      </dsp:txBody>
      <dsp:txXfrm>
        <a:off x="8424231" y="1926059"/>
        <a:ext cx="290197" cy="2019046"/>
      </dsp:txXfrm>
    </dsp:sp>
    <dsp:sp modelId="{4BA3A7B0-EF74-9E4C-9718-AAEB52495ADE}">
      <dsp:nvSpPr>
        <dsp:cNvPr id="0" name=""/>
        <dsp:cNvSpPr/>
      </dsp:nvSpPr>
      <dsp:spPr>
        <a:xfrm>
          <a:off x="8747607" y="1894088"/>
          <a:ext cx="308253" cy="203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198C40-B6AF-1F46-94BE-F155A08FA3B5}">
      <dsp:nvSpPr>
        <dsp:cNvPr id="0" name=""/>
        <dsp:cNvSpPr/>
      </dsp:nvSpPr>
      <dsp:spPr>
        <a:xfrm>
          <a:off x="8771757" y="1917031"/>
          <a:ext cx="308253" cy="203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修改</a:t>
          </a:r>
          <a:endParaRPr lang="en-US" sz="1400" b="0" i="0" kern="1200" dirty="0">
            <a:latin typeface="Microsoft YaHei" charset="-122"/>
            <a:ea typeface="Microsoft YaHei" charset="-122"/>
            <a:cs typeface="Microsoft YaHei" charset="-122"/>
          </a:endParaRPr>
        </a:p>
      </dsp:txBody>
      <dsp:txXfrm>
        <a:off x="8780785" y="1926059"/>
        <a:ext cx="290197" cy="2019046"/>
      </dsp:txXfrm>
    </dsp:sp>
    <dsp:sp modelId="{9DA14563-FDF8-3440-82A9-8A24839B4D2F}">
      <dsp:nvSpPr>
        <dsp:cNvPr id="0" name=""/>
        <dsp:cNvSpPr/>
      </dsp:nvSpPr>
      <dsp:spPr>
        <a:xfrm>
          <a:off x="9423639" y="1214238"/>
          <a:ext cx="1289662" cy="358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BBE2E4-9DD2-4246-A4DA-0E2309DBEA3F}">
      <dsp:nvSpPr>
        <dsp:cNvPr id="0" name=""/>
        <dsp:cNvSpPr/>
      </dsp:nvSpPr>
      <dsp:spPr>
        <a:xfrm>
          <a:off x="9447789" y="1237181"/>
          <a:ext cx="1289662" cy="3585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用户历史信息</a:t>
          </a:r>
        </a:p>
      </dsp:txBody>
      <dsp:txXfrm>
        <a:off x="9458290" y="1247682"/>
        <a:ext cx="1268660" cy="337529"/>
      </dsp:txXfrm>
    </dsp:sp>
    <dsp:sp modelId="{95D2238A-1CEB-584F-A9AB-31EDC9995593}">
      <dsp:nvSpPr>
        <dsp:cNvPr id="0" name=""/>
        <dsp:cNvSpPr/>
      </dsp:nvSpPr>
      <dsp:spPr>
        <a:xfrm>
          <a:off x="9907292" y="1894088"/>
          <a:ext cx="308253" cy="203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517BAD-EAB2-5E43-B829-7FFEFE90CD98}">
      <dsp:nvSpPr>
        <dsp:cNvPr id="0" name=""/>
        <dsp:cNvSpPr/>
      </dsp:nvSpPr>
      <dsp:spPr>
        <a:xfrm>
          <a:off x="9931442" y="1917031"/>
          <a:ext cx="308253" cy="203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i="0" kern="1200" dirty="0" smtClean="0">
              <a:solidFill>
                <a:schemeClr val="tx1"/>
              </a:solidFill>
              <a:latin typeface="Microsoft YaHei" charset="-122"/>
              <a:ea typeface="Microsoft YaHei" charset="-122"/>
              <a:cs typeface="Microsoft YaHei" charset="-122"/>
            </a:rPr>
            <a:t>记录</a:t>
          </a:r>
        </a:p>
      </dsp:txBody>
      <dsp:txXfrm>
        <a:off x="9940470" y="1926059"/>
        <a:ext cx="290197" cy="20190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solidFill>
                <a:schemeClr val="tx2"/>
              </a:solidFill>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E973C59C-4E16-4A64-A766-34DB213E11B3}" type="datetimeFigureOut">
              <a:rPr lang="en-US" altLang="zh-CN">
                <a:solidFill>
                  <a:schemeClr val="tx2"/>
                </a:solidFill>
              </a:rPr>
              <a:t>5/17/2017</a:t>
            </a:fld>
            <a:endParaRPr lang="zh-CN">
              <a:solidFill>
                <a:schemeClr val="tx2"/>
              </a:solidFill>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solidFill>
                <a:schemeClr val="tx2"/>
              </a:solidFill>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CFD77566-CD65-4859-9FA1-43956DC85B8C}" type="slidenum">
              <a:rPr lang="zh-CN">
                <a:solidFill>
                  <a:schemeClr val="tx2"/>
                </a:solidFill>
              </a:rPr>
              <a:t>‹#›</a:t>
            </a:fld>
            <a:endParaRPr lang="zh-CN">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solidFill>
                  <a:schemeClr val="tx2"/>
                </a:solidFill>
              </a:defRPr>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solidFill>
                  <a:schemeClr val="tx2"/>
                </a:solidFill>
              </a:defRPr>
            </a:lvl1pPr>
          </a:lstStyle>
          <a:p>
            <a:fld id="{F95CF31C-F757-429C-A789-86504F04C3BE}" type="datetimeFigureOut">
              <a:pPr/>
              <a:t>2017/5/17</a:t>
            </a:fld>
            <a:endParaRPr lang="zh-CN"/>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solidFill>
                  <a:schemeClr val="tx2"/>
                </a:solidFill>
              </a:defRPr>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solidFill>
                  <a:schemeClr val="tx2"/>
                </a:solidFill>
              </a:defRPr>
            </a:lvl1pPr>
          </a:lstStyle>
          <a:p>
            <a:fld id="{B8796F01-7154-41E0-B48B-A6921757531A}" type="slidenum">
              <a:pPr/>
              <a:t>‹#›</a:t>
            </a:fld>
            <a:endParaRPr lang="zh-CN"/>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lang="zh-CN" sz="1600" kern="1200">
        <a:solidFill>
          <a:schemeClr val="tx2"/>
        </a:solidFill>
        <a:latin typeface="+mn-lt"/>
        <a:ea typeface="+mn-ea"/>
        <a:cs typeface="+mn-cs"/>
      </a:defRPr>
    </a:lvl1pPr>
    <a:lvl2pPr marL="609493" algn="l" defTabSz="1218987" rtl="0" eaLnBrk="1" latinLnBrk="0" hangingPunct="1">
      <a:defRPr lang="zh-CN" sz="1600" kern="1200">
        <a:solidFill>
          <a:schemeClr val="tx2"/>
        </a:solidFill>
        <a:latin typeface="+mn-lt"/>
        <a:ea typeface="+mn-ea"/>
        <a:cs typeface="+mn-cs"/>
      </a:defRPr>
    </a:lvl2pPr>
    <a:lvl3pPr marL="1218987" algn="l" defTabSz="1218987" rtl="0" eaLnBrk="1" latinLnBrk="0" hangingPunct="1">
      <a:defRPr lang="zh-CN" sz="1600" kern="1200">
        <a:solidFill>
          <a:schemeClr val="tx2"/>
        </a:solidFill>
        <a:latin typeface="+mn-lt"/>
        <a:ea typeface="+mn-ea"/>
        <a:cs typeface="+mn-cs"/>
      </a:defRPr>
    </a:lvl3pPr>
    <a:lvl4pPr marL="1828480" algn="l" defTabSz="1218987" rtl="0" eaLnBrk="1" latinLnBrk="0" hangingPunct="1">
      <a:defRPr lang="zh-CN" sz="1600" kern="1200">
        <a:solidFill>
          <a:schemeClr val="tx2"/>
        </a:solidFill>
        <a:latin typeface="+mn-lt"/>
        <a:ea typeface="+mn-ea"/>
        <a:cs typeface="+mn-cs"/>
      </a:defRPr>
    </a:lvl4pPr>
    <a:lvl5pPr marL="2437973" algn="l" defTabSz="1218987" rtl="0" eaLnBrk="1" latinLnBrk="0" hangingPunct="1">
      <a:defRPr lang="zh-CN" sz="1600" kern="1200">
        <a:solidFill>
          <a:schemeClr val="tx2"/>
        </a:solidFill>
        <a:latin typeface="+mn-lt"/>
        <a:ea typeface="+mn-ea"/>
        <a:cs typeface="+mn-cs"/>
      </a:defRPr>
    </a:lvl5pPr>
    <a:lvl6pPr marL="3047467" algn="l" defTabSz="1218987" rtl="0" eaLnBrk="1" latinLnBrk="0" hangingPunct="1">
      <a:defRPr lang="zh-CN" sz="1600" kern="1200">
        <a:solidFill>
          <a:schemeClr val="tx1"/>
        </a:solidFill>
        <a:latin typeface="+mn-lt"/>
        <a:ea typeface="+mn-ea"/>
        <a:cs typeface="+mn-cs"/>
      </a:defRPr>
    </a:lvl6pPr>
    <a:lvl7pPr marL="3656960" algn="l" defTabSz="1218987" rtl="0" eaLnBrk="1" latinLnBrk="0" hangingPunct="1">
      <a:defRPr lang="zh-CN" sz="1600" kern="1200">
        <a:solidFill>
          <a:schemeClr val="tx1"/>
        </a:solidFill>
        <a:latin typeface="+mn-lt"/>
        <a:ea typeface="+mn-ea"/>
        <a:cs typeface="+mn-cs"/>
      </a:defRPr>
    </a:lvl7pPr>
    <a:lvl8pPr marL="4266453" algn="l" defTabSz="1218987" rtl="0" eaLnBrk="1" latinLnBrk="0" hangingPunct="1">
      <a:defRPr lang="zh-CN" sz="1600" kern="1200">
        <a:solidFill>
          <a:schemeClr val="tx1"/>
        </a:solidFill>
        <a:latin typeface="+mn-lt"/>
        <a:ea typeface="+mn-ea"/>
        <a:cs typeface="+mn-cs"/>
      </a:defRPr>
    </a:lvl8pPr>
    <a:lvl9pPr marL="4875947" algn="l" defTabSz="1218987" rtl="0" eaLnBrk="1" latinLnBrk="0" hangingPunct="1">
      <a:defRPr lang="zh-CN"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a:normAutofit/>
          </a:bodyPr>
          <a:lstStyle>
            <a:lvl1pPr latinLnBrk="0">
              <a:lnSpc>
                <a:spcPct val="90000"/>
              </a:lnSpc>
              <a:defRPr lang="zh-CN" sz="5400" cap="none" baseline="0"/>
            </a:lvl1pPr>
          </a:lstStyle>
          <a:p>
            <a:r>
              <a:rPr lang="zh-CN" altLang="en-US" smtClean="0"/>
              <a:t>单击此处编辑母版标题样式</a:t>
            </a:r>
            <a:endParaRPr lang="zh-CN"/>
          </a:p>
        </p:txBody>
      </p:sp>
      <p:sp>
        <p:nvSpPr>
          <p:cNvPr id="3" name="副标题 2"/>
          <p:cNvSpPr>
            <a:spLocks noGrp="1"/>
          </p:cNvSpPr>
          <p:nvPr>
            <p:ph type="subTitle" idx="1"/>
          </p:nvPr>
        </p:nvSpPr>
        <p:spPr>
          <a:xfrm>
            <a:off x="4672383" y="4927600"/>
            <a:ext cx="7008574" cy="1244600"/>
          </a:xfrm>
        </p:spPr>
        <p:txBody>
          <a:bodyPr>
            <a:normAutofit/>
          </a:bodyPr>
          <a:lstStyle>
            <a:lvl1pPr marL="0" indent="0" algn="l" latinLnBrk="0">
              <a:spcBef>
                <a:spcPts val="0"/>
              </a:spcBef>
              <a:buNone/>
              <a:defRPr lang="zh-CN" sz="2800" b="0">
                <a:solidFill>
                  <a:schemeClr val="tx1"/>
                </a:solidFill>
              </a:defRPr>
            </a:lvl1pPr>
            <a:lvl2pPr marL="609493" indent="0" algn="ctr" latinLnBrk="0">
              <a:buNone/>
              <a:defRPr lang="zh-CN">
                <a:solidFill>
                  <a:schemeClr val="tx1">
                    <a:tint val="75000"/>
                  </a:schemeClr>
                </a:solidFill>
              </a:defRPr>
            </a:lvl2pPr>
            <a:lvl3pPr marL="1218987" indent="0" algn="ctr" latinLnBrk="0">
              <a:buNone/>
              <a:defRPr lang="zh-CN">
                <a:solidFill>
                  <a:schemeClr val="tx1">
                    <a:tint val="75000"/>
                  </a:schemeClr>
                </a:solidFill>
              </a:defRPr>
            </a:lvl3pPr>
            <a:lvl4pPr marL="1828480" indent="0" algn="ctr" latinLnBrk="0">
              <a:buNone/>
              <a:defRPr lang="zh-CN">
                <a:solidFill>
                  <a:schemeClr val="tx1">
                    <a:tint val="75000"/>
                  </a:schemeClr>
                </a:solidFill>
              </a:defRPr>
            </a:lvl4pPr>
            <a:lvl5pPr marL="2437973" indent="0" algn="ctr" latinLnBrk="0">
              <a:buNone/>
              <a:defRPr lang="zh-CN">
                <a:solidFill>
                  <a:schemeClr val="tx1">
                    <a:tint val="75000"/>
                  </a:schemeClr>
                </a:solidFill>
              </a:defRPr>
            </a:lvl5pPr>
            <a:lvl6pPr marL="3047467" indent="0" algn="ctr" latinLnBrk="0">
              <a:buNone/>
              <a:defRPr lang="zh-CN">
                <a:solidFill>
                  <a:schemeClr val="tx1">
                    <a:tint val="75000"/>
                  </a:schemeClr>
                </a:solidFill>
              </a:defRPr>
            </a:lvl6pPr>
            <a:lvl7pPr marL="3656960" indent="0" algn="ctr" latinLnBrk="0">
              <a:buNone/>
              <a:defRPr lang="zh-CN">
                <a:solidFill>
                  <a:schemeClr val="tx1">
                    <a:tint val="75000"/>
                  </a:schemeClr>
                </a:solidFill>
              </a:defRPr>
            </a:lvl7pPr>
            <a:lvl8pPr marL="4266453" indent="0" algn="ctr" latinLnBrk="0">
              <a:buNone/>
              <a:defRPr lang="zh-CN">
                <a:solidFill>
                  <a:schemeClr val="tx1">
                    <a:tint val="75000"/>
                  </a:schemeClr>
                </a:solidFill>
              </a:defRPr>
            </a:lvl8pPr>
            <a:lvl9pPr marL="4875947"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7AECB6C2-1084-4AED-A74A-DF028B0094EA}" type="datetimeFigureOut">
              <a:t>2017/5/17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591C5AD9-787D-40FA-8A4D-16A055B9AF81}" type="slidenum">
              <a:t>‹#›</a:t>
            </a:fld>
            <a:endParaRPr lang="zh-CN"/>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52633" y="274638"/>
            <a:ext cx="1422030" cy="5897561"/>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117309" y="274638"/>
            <a:ext cx="8532178" cy="589756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7AECB6C2-1084-4AED-A74A-DF028B0094EA}" type="datetimeFigureOut">
              <a:t>2017/5/17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591C5AD9-787D-40FA-8A4D-16A055B9AF81}" type="slidenum">
              <a:t>‹#›</a:t>
            </a:fld>
            <a:endParaRPr lang="zh-CN"/>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5A30F4-0B4E-4E4B-BC36-C30CD13F4E17}" type="datetimeFigureOut">
              <a:t>2017/5/17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A60BA0E-20D0-4E7C-B286-26C960A6788F}" type="slidenum">
              <a:t>‹#›</a:t>
            </a:fld>
            <a:endParaRPr lang="zh-CN"/>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anchor="t">
            <a:normAutofit/>
          </a:bodyPr>
          <a:lstStyle>
            <a:lvl1pPr algn="l" latinLnBrk="0">
              <a:defRPr lang="zh-CN" sz="5400" b="0" cap="none" baseline="0"/>
            </a:lvl1pPr>
          </a:lstStyle>
          <a:p>
            <a:r>
              <a:rPr lang="zh-CN" altLang="en-US" smtClean="0"/>
              <a:t>单击此处编辑母版标题样式</a:t>
            </a:r>
            <a:endParaRPr lang="zh-CN"/>
          </a:p>
        </p:txBody>
      </p:sp>
      <p:sp>
        <p:nvSpPr>
          <p:cNvPr id="3" name="文本占位符 2"/>
          <p:cNvSpPr>
            <a:spLocks noGrp="1"/>
          </p:cNvSpPr>
          <p:nvPr>
            <p:ph type="body" idx="1"/>
          </p:nvPr>
        </p:nvSpPr>
        <p:spPr>
          <a:xfrm>
            <a:off x="812589" y="3124200"/>
            <a:ext cx="7008574" cy="1296987"/>
          </a:xfrm>
        </p:spPr>
        <p:txBody>
          <a:bodyPr anchor="b">
            <a:normAutofit/>
          </a:bodyPr>
          <a:lstStyle>
            <a:lvl1pPr marL="0" indent="0" latinLnBrk="0">
              <a:spcBef>
                <a:spcPts val="0"/>
              </a:spcBef>
              <a:buNone/>
              <a:defRPr lang="zh-CN" sz="2800">
                <a:solidFill>
                  <a:schemeClr val="tx1"/>
                </a:solidFill>
              </a:defRPr>
            </a:lvl1pPr>
            <a:lvl2pPr marL="609493" indent="0" latinLnBrk="0">
              <a:buNone/>
              <a:defRPr lang="zh-CN" sz="2400">
                <a:solidFill>
                  <a:schemeClr val="tx1">
                    <a:tint val="75000"/>
                  </a:schemeClr>
                </a:solidFill>
              </a:defRPr>
            </a:lvl2pPr>
            <a:lvl3pPr marL="1218987" indent="0" latinLnBrk="0">
              <a:buNone/>
              <a:defRPr lang="zh-CN" sz="2100">
                <a:solidFill>
                  <a:schemeClr val="tx1">
                    <a:tint val="75000"/>
                  </a:schemeClr>
                </a:solidFill>
              </a:defRPr>
            </a:lvl3pPr>
            <a:lvl4pPr marL="1828480" indent="0" latinLnBrk="0">
              <a:buNone/>
              <a:defRPr lang="zh-CN" sz="1900">
                <a:solidFill>
                  <a:schemeClr val="tx1">
                    <a:tint val="75000"/>
                  </a:schemeClr>
                </a:solidFill>
              </a:defRPr>
            </a:lvl4pPr>
            <a:lvl5pPr marL="2437973" indent="0" latinLnBrk="0">
              <a:buNone/>
              <a:defRPr lang="zh-CN" sz="1900">
                <a:solidFill>
                  <a:schemeClr val="tx1">
                    <a:tint val="75000"/>
                  </a:schemeClr>
                </a:solidFill>
              </a:defRPr>
            </a:lvl5pPr>
            <a:lvl6pPr marL="3047467" indent="0" latinLnBrk="0">
              <a:buNone/>
              <a:defRPr lang="zh-CN" sz="1900">
                <a:solidFill>
                  <a:schemeClr val="tx1">
                    <a:tint val="75000"/>
                  </a:schemeClr>
                </a:solidFill>
              </a:defRPr>
            </a:lvl6pPr>
            <a:lvl7pPr marL="3656960" indent="0" latinLnBrk="0">
              <a:buNone/>
              <a:defRPr lang="zh-CN" sz="1900">
                <a:solidFill>
                  <a:schemeClr val="tx1">
                    <a:tint val="75000"/>
                  </a:schemeClr>
                </a:solidFill>
              </a:defRPr>
            </a:lvl7pPr>
            <a:lvl8pPr marL="4266453" indent="0" latinLnBrk="0">
              <a:buNone/>
              <a:defRPr lang="zh-CN" sz="1900">
                <a:solidFill>
                  <a:schemeClr val="tx1">
                    <a:tint val="75000"/>
                  </a:schemeClr>
                </a:solidFill>
              </a:defRPr>
            </a:lvl8pPr>
            <a:lvl9pPr marL="4875947" indent="0" latinLnBrk="0">
              <a:buNone/>
              <a:defRPr lang="zh-CN" sz="19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117309" y="1701800"/>
            <a:ext cx="4977104" cy="4470400"/>
          </a:xfrm>
        </p:spPr>
        <p:txBody>
          <a:bodyPr>
            <a:normAutofit/>
          </a:bodyPr>
          <a:lstStyle>
            <a:lvl1pPr latinLnBrk="0">
              <a:defRPr lang="zh-CN" sz="2400"/>
            </a:lvl1pPr>
            <a:lvl2pPr latinLnBrk="0">
              <a:defRPr lang="zh-CN" sz="2000"/>
            </a:lvl2pPr>
            <a:lvl3pPr latinLnBrk="0">
              <a:defRPr lang="zh-CN" sz="1800"/>
            </a:lvl3pPr>
            <a:lvl4pPr latinLnBrk="0">
              <a:defRPr lang="zh-CN" sz="1800"/>
            </a:lvl4pPr>
            <a:lvl5pPr marL="2011328" latinLnBrk="0">
              <a:defRPr lang="zh-CN" sz="1800"/>
            </a:lvl5pPr>
            <a:lvl6pPr marL="2011328" latinLnBrk="0">
              <a:defRPr lang="zh-CN" sz="1800"/>
            </a:lvl6pPr>
            <a:lvl7pPr marL="2011328" latinLnBrk="0">
              <a:defRPr lang="zh-CN" sz="1800"/>
            </a:lvl7pPr>
            <a:lvl8pPr marL="2011328" latinLnBrk="0">
              <a:defRPr lang="zh-CN" sz="1800"/>
            </a:lvl8pPr>
            <a:lvl9pPr marL="2011328"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97559" y="1701800"/>
            <a:ext cx="4977104" cy="4470400"/>
          </a:xfrm>
        </p:spPr>
        <p:txBody>
          <a:bodyPr>
            <a:normAutofit/>
          </a:bodyPr>
          <a:lstStyle>
            <a:lvl1pPr latinLnBrk="0">
              <a:defRPr lang="zh-CN" sz="2400"/>
            </a:lvl1pPr>
            <a:lvl2pPr latinLnBrk="0">
              <a:defRPr lang="zh-CN" sz="2000"/>
            </a:lvl2pPr>
            <a:lvl3pPr latinLnBrk="0">
              <a:defRPr lang="zh-CN" sz="1800"/>
            </a:lvl3pPr>
            <a:lvl4pPr latinLnBrk="0">
              <a:defRPr lang="zh-CN" sz="1800"/>
            </a:lvl4pPr>
            <a:lvl5pPr marL="2011328" latinLnBrk="0">
              <a:defRPr lang="zh-CN" sz="1800"/>
            </a:lvl5pPr>
            <a:lvl6pPr marL="2011328" latinLnBrk="0">
              <a:defRPr lang="zh-CN" sz="1800"/>
            </a:lvl6pPr>
            <a:lvl7pPr marL="2011328" latinLnBrk="0">
              <a:defRPr lang="zh-CN" sz="1800"/>
            </a:lvl7pPr>
            <a:lvl8pPr marL="2011328" latinLnBrk="0">
              <a:defRPr lang="zh-CN" sz="1800"/>
            </a:lvl8pPr>
            <a:lvl9pPr marL="2011328"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2DD204D1-F9BD-4643-8480-6EA41EB484F1}" type="datetimeFigureOut">
              <a:t>2017/5/17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B37DED6-D4C7-42EE-AB49-D2E39E64FDE4}" type="slidenum">
              <a:t>‹#›</a:t>
            </a:fld>
            <a:endParaRPr lang="zh-CN"/>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121372" y="1608836"/>
            <a:ext cx="4973041" cy="512064"/>
          </a:xfrm>
        </p:spPr>
        <p:txBody>
          <a:bodyPr anchor="b">
            <a:noAutofit/>
          </a:bodyPr>
          <a:lstStyle>
            <a:lvl1pPr marL="0" indent="0" latinLnBrk="0">
              <a:spcBef>
                <a:spcPts val="0"/>
              </a:spcBef>
              <a:buNone/>
              <a:defRPr lang="zh-CN" sz="2400" b="1"/>
            </a:lvl1pPr>
            <a:lvl2pPr marL="609493" indent="0" latinLnBrk="0">
              <a:buNone/>
              <a:defRPr lang="zh-CN" sz="2700" b="1"/>
            </a:lvl2pPr>
            <a:lvl3pPr marL="1218987" indent="0" latinLnBrk="0">
              <a:buNone/>
              <a:defRPr lang="zh-CN" sz="2400" b="1"/>
            </a:lvl3pPr>
            <a:lvl4pPr marL="1828480" indent="0" latinLnBrk="0">
              <a:buNone/>
              <a:defRPr lang="zh-CN" sz="2100" b="1"/>
            </a:lvl4pPr>
            <a:lvl5pPr marL="2437973" indent="0" latinLnBrk="0">
              <a:buNone/>
              <a:defRPr lang="zh-CN" sz="2100" b="1"/>
            </a:lvl5pPr>
            <a:lvl6pPr marL="3047467" indent="0" latinLnBrk="0">
              <a:buNone/>
              <a:defRPr lang="zh-CN" sz="2100" b="1"/>
            </a:lvl6pPr>
            <a:lvl7pPr marL="3656960" indent="0" latinLnBrk="0">
              <a:buNone/>
              <a:defRPr lang="zh-CN" sz="2100" b="1"/>
            </a:lvl7pPr>
            <a:lvl8pPr marL="4266453" indent="0" latinLnBrk="0">
              <a:buNone/>
              <a:defRPr lang="zh-CN" sz="2100" b="1"/>
            </a:lvl8pPr>
            <a:lvl9pPr marL="4875947" indent="0" latinLnBrk="0">
              <a:buNone/>
              <a:defRPr lang="zh-CN" sz="2100" b="1"/>
            </a:lvl9pPr>
          </a:lstStyle>
          <a:p>
            <a:pPr lvl="0"/>
            <a:r>
              <a:rPr lang="zh-CN" altLang="en-US" smtClean="0"/>
              <a:t>单击此处编辑母版文本样式</a:t>
            </a:r>
          </a:p>
        </p:txBody>
      </p:sp>
      <p:sp>
        <p:nvSpPr>
          <p:cNvPr id="4" name="内容占位符 3"/>
          <p:cNvSpPr>
            <a:spLocks noGrp="1"/>
          </p:cNvSpPr>
          <p:nvPr>
            <p:ph sz="half" idx="2"/>
          </p:nvPr>
        </p:nvSpPr>
        <p:spPr>
          <a:xfrm>
            <a:off x="1117309" y="2209800"/>
            <a:ext cx="4977104" cy="3962400"/>
          </a:xfrm>
        </p:spPr>
        <p:txBody>
          <a:bodyPr>
            <a:normAutofit/>
          </a:bodyPr>
          <a:lstStyle>
            <a:lvl1pPr latinLnBrk="0">
              <a:defRPr lang="zh-CN" sz="2000"/>
            </a:lvl1pPr>
            <a:lvl2pPr latinLnBrk="0">
              <a:defRPr lang="zh-CN" sz="1800"/>
            </a:lvl2pPr>
            <a:lvl3pPr latinLnBrk="0">
              <a:defRPr lang="zh-CN" sz="1800"/>
            </a:lvl3pPr>
            <a:lvl4pPr latinLnBrk="0">
              <a:defRPr lang="zh-CN" sz="1800"/>
            </a:lvl4pPr>
            <a:lvl5pPr marL="2011328" latinLnBrk="0">
              <a:defRPr lang="zh-CN" sz="1800"/>
            </a:lvl5pPr>
            <a:lvl6pPr marL="2011328" latinLnBrk="0">
              <a:defRPr lang="zh-CN" sz="1800"/>
            </a:lvl6pPr>
            <a:lvl7pPr marL="2011328" latinLnBrk="0">
              <a:defRPr lang="zh-CN" sz="1800"/>
            </a:lvl7pPr>
            <a:lvl8pPr marL="2011328" latinLnBrk="0">
              <a:defRPr lang="zh-CN" sz="1800"/>
            </a:lvl8pPr>
            <a:lvl9pPr marL="2011328"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301622" y="1608836"/>
            <a:ext cx="4973041" cy="512064"/>
          </a:xfrm>
        </p:spPr>
        <p:txBody>
          <a:bodyPr anchor="b">
            <a:noAutofit/>
          </a:bodyPr>
          <a:lstStyle>
            <a:lvl1pPr marL="0" indent="0" latinLnBrk="0">
              <a:spcBef>
                <a:spcPts val="0"/>
              </a:spcBef>
              <a:buNone/>
              <a:defRPr lang="zh-CN" sz="2400" b="1"/>
            </a:lvl1pPr>
            <a:lvl2pPr marL="609493" indent="0" latinLnBrk="0">
              <a:buNone/>
              <a:defRPr lang="zh-CN" sz="2700" b="1"/>
            </a:lvl2pPr>
            <a:lvl3pPr marL="1218987" indent="0" latinLnBrk="0">
              <a:buNone/>
              <a:defRPr lang="zh-CN" sz="2400" b="1"/>
            </a:lvl3pPr>
            <a:lvl4pPr marL="1828480" indent="0" latinLnBrk="0">
              <a:buNone/>
              <a:defRPr lang="zh-CN" sz="2100" b="1"/>
            </a:lvl4pPr>
            <a:lvl5pPr marL="2437973" indent="0" latinLnBrk="0">
              <a:buNone/>
              <a:defRPr lang="zh-CN" sz="2100" b="1"/>
            </a:lvl5pPr>
            <a:lvl6pPr marL="3047467" indent="0" latinLnBrk="0">
              <a:buNone/>
              <a:defRPr lang="zh-CN" sz="2100" b="1"/>
            </a:lvl6pPr>
            <a:lvl7pPr marL="3656960" indent="0" latinLnBrk="0">
              <a:buNone/>
              <a:defRPr lang="zh-CN" sz="2100" b="1"/>
            </a:lvl7pPr>
            <a:lvl8pPr marL="4266453" indent="0" latinLnBrk="0">
              <a:buNone/>
              <a:defRPr lang="zh-CN" sz="2100" b="1"/>
            </a:lvl8pPr>
            <a:lvl9pPr marL="4875947" indent="0" latinLnBrk="0">
              <a:buNone/>
              <a:defRPr lang="zh-CN" sz="2100" b="1"/>
            </a:lvl9pPr>
          </a:lstStyle>
          <a:p>
            <a:pPr lvl="0"/>
            <a:r>
              <a:rPr lang="zh-CN" altLang="en-US" smtClean="0"/>
              <a:t>单击此处编辑母版文本样式</a:t>
            </a:r>
          </a:p>
        </p:txBody>
      </p:sp>
      <p:sp>
        <p:nvSpPr>
          <p:cNvPr id="6" name="内容占位符 5"/>
          <p:cNvSpPr>
            <a:spLocks noGrp="1"/>
          </p:cNvSpPr>
          <p:nvPr>
            <p:ph sz="quarter" idx="4"/>
          </p:nvPr>
        </p:nvSpPr>
        <p:spPr>
          <a:xfrm>
            <a:off x="6297559" y="2209800"/>
            <a:ext cx="4977104" cy="3962400"/>
          </a:xfrm>
        </p:spPr>
        <p:txBody>
          <a:bodyPr>
            <a:normAutofit/>
          </a:bodyPr>
          <a:lstStyle>
            <a:lvl1pPr latinLnBrk="0">
              <a:defRPr lang="zh-CN" sz="2000"/>
            </a:lvl1pPr>
            <a:lvl2pPr latinLnBrk="0">
              <a:defRPr lang="zh-CN" sz="1800"/>
            </a:lvl2pPr>
            <a:lvl3pPr latinLnBrk="0">
              <a:defRPr lang="zh-CN" sz="1800"/>
            </a:lvl3pPr>
            <a:lvl4pPr latinLnBrk="0">
              <a:defRPr lang="zh-CN" sz="1800"/>
            </a:lvl4pPr>
            <a:lvl5pPr marL="2011328" latinLnBrk="0">
              <a:defRPr lang="zh-CN" sz="1800"/>
            </a:lvl5pPr>
            <a:lvl6pPr marL="2011328" latinLnBrk="0">
              <a:defRPr lang="zh-CN" sz="1800"/>
            </a:lvl6pPr>
            <a:lvl7pPr marL="2011328" latinLnBrk="0">
              <a:defRPr lang="zh-CN" sz="1800"/>
            </a:lvl7pPr>
            <a:lvl8pPr marL="2011328" latinLnBrk="0">
              <a:defRPr lang="zh-CN" sz="1800"/>
            </a:lvl8pPr>
            <a:lvl9pPr marL="2011328"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2DD204D1-F9BD-4643-8480-6EA41EB484F1}" type="datetimeFigureOut">
              <a:t>2017/5/17</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B37DED6-D4C7-42EE-AB49-D2E39E64FDE4}" type="slidenum">
              <a:t>‹#›</a:t>
            </a:fld>
            <a:endParaRPr lang="zh-CN"/>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2DD204D1-F9BD-4643-8480-6EA41EB484F1}" type="datetimeFigureOut">
              <a:t>2017/5/17</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B37DED6-D4C7-42EE-AB49-D2E39E64FDE4}" type="slidenum">
              <a:t>‹#›</a:t>
            </a:fld>
            <a:endParaRPr lang="zh-CN"/>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D204D1-F9BD-4643-8480-6EA41EB484F1}" type="datetimeFigureOut">
              <a:t>2017/5/17</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EB37DED6-D4C7-42EE-AB49-D2E39E64FDE4}" type="slidenum">
              <a:t>‹#›</a:t>
            </a:fld>
            <a:endParaRPr lang="zh-CN"/>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CN"/>
          </a:p>
        </p:txBody>
      </p:sp>
      <p:sp>
        <p:nvSpPr>
          <p:cNvPr id="2" name="标题 1"/>
          <p:cNvSpPr>
            <a:spLocks noGrp="1"/>
          </p:cNvSpPr>
          <p:nvPr>
            <p:ph type="title"/>
          </p:nvPr>
        </p:nvSpPr>
        <p:spPr>
          <a:xfrm>
            <a:off x="304721" y="1701800"/>
            <a:ext cx="3351927" cy="2844800"/>
          </a:xfrm>
        </p:spPr>
        <p:txBody>
          <a:bodyPr anchor="b">
            <a:normAutofit/>
          </a:bodyPr>
          <a:lstStyle>
            <a:lvl1pPr algn="l" latinLnBrk="0">
              <a:defRPr lang="zh-CN" sz="2000" b="1"/>
            </a:lvl1pPr>
          </a:lstStyle>
          <a:p>
            <a:r>
              <a:rPr lang="zh-CN" altLang="en-US" smtClean="0"/>
              <a:t>单击此处编辑母版标题样式</a:t>
            </a:r>
            <a:endParaRPr lang="zh-CN"/>
          </a:p>
        </p:txBody>
      </p:sp>
      <p:sp>
        <p:nvSpPr>
          <p:cNvPr id="3" name="内容占位符 2"/>
          <p:cNvSpPr>
            <a:spLocks noGrp="1"/>
          </p:cNvSpPr>
          <p:nvPr>
            <p:ph idx="1"/>
          </p:nvPr>
        </p:nvSpPr>
        <p:spPr>
          <a:xfrm>
            <a:off x="4469236" y="482600"/>
            <a:ext cx="6805427" cy="5892800"/>
          </a:xfrm>
        </p:spPr>
        <p:txBody>
          <a:bodyPr>
            <a:normAutofit/>
          </a:bodyPr>
          <a:lstStyle>
            <a:lvl1pPr latinLnBrk="0">
              <a:defRPr lang="zh-CN" sz="2400"/>
            </a:lvl1pPr>
            <a:lvl2pPr latinLnBrk="0">
              <a:defRPr lang="zh-CN" sz="2000"/>
            </a:lvl2pPr>
            <a:lvl3pPr latinLnBrk="0">
              <a:defRPr lang="zh-CN" sz="1800"/>
            </a:lvl3pPr>
            <a:lvl4pPr latinLnBrk="0">
              <a:defRPr lang="zh-CN" sz="1800"/>
            </a:lvl4pPr>
            <a:lvl5pPr latinLnBrk="0">
              <a:defRPr lang="zh-CN" sz="18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304721" y="4648200"/>
            <a:ext cx="3351927" cy="1727200"/>
          </a:xfrm>
        </p:spPr>
        <p:txBody>
          <a:bodyPr>
            <a:normAutofit/>
          </a:bodyPr>
          <a:lstStyle>
            <a:lvl1pPr marL="0" indent="0" latinLnBrk="0">
              <a:spcBef>
                <a:spcPts val="1200"/>
              </a:spcBef>
              <a:buNone/>
              <a:defRPr lang="zh-CN" sz="1600"/>
            </a:lvl1pPr>
            <a:lvl2pPr marL="609493" indent="0" latinLnBrk="0">
              <a:buNone/>
              <a:defRPr lang="zh-CN" sz="1600"/>
            </a:lvl2pPr>
            <a:lvl3pPr marL="1218987" indent="0" latinLnBrk="0">
              <a:buNone/>
              <a:defRPr lang="zh-CN" sz="1300"/>
            </a:lvl3pPr>
            <a:lvl4pPr marL="1828480" indent="0" latinLnBrk="0">
              <a:buNone/>
              <a:defRPr lang="zh-CN" sz="1200"/>
            </a:lvl4pPr>
            <a:lvl5pPr marL="2437973" indent="0" latinLnBrk="0">
              <a:buNone/>
              <a:defRPr lang="zh-CN" sz="1200"/>
            </a:lvl5pPr>
            <a:lvl6pPr marL="3047467" indent="0" latinLnBrk="0">
              <a:buNone/>
              <a:defRPr lang="zh-CN" sz="1200"/>
            </a:lvl6pPr>
            <a:lvl7pPr marL="3656960" indent="0" latinLnBrk="0">
              <a:buNone/>
              <a:defRPr lang="zh-CN" sz="1200"/>
            </a:lvl7pPr>
            <a:lvl8pPr marL="4266453" indent="0" latinLnBrk="0">
              <a:buNone/>
              <a:defRPr lang="zh-CN" sz="1200"/>
            </a:lvl8pPr>
            <a:lvl9pPr marL="4875947" indent="0" latinLnBrk="0">
              <a:buNone/>
              <a:defRPr lang="zh-CN"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6BF754-515F-40B9-8D24-D54D5825B3D0}" type="datetimeFigureOut">
              <a:t>2017/5/17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2DFBB78A-01B4-41F2-96B0-677A4A282832}" type="slidenum">
              <a:t>‹#›</a:t>
            </a:fld>
            <a:endParaRPr lang="zh-CN"/>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CN"/>
          </a:p>
        </p:txBody>
      </p:sp>
      <p:sp>
        <p:nvSpPr>
          <p:cNvPr id="2" name="标题 1"/>
          <p:cNvSpPr>
            <a:spLocks noGrp="1"/>
          </p:cNvSpPr>
          <p:nvPr>
            <p:ph type="title"/>
          </p:nvPr>
        </p:nvSpPr>
        <p:spPr>
          <a:xfrm>
            <a:off x="2437765" y="4800600"/>
            <a:ext cx="7313295" cy="762000"/>
          </a:xfrm>
        </p:spPr>
        <p:txBody>
          <a:bodyPr anchor="b">
            <a:normAutofit/>
          </a:bodyPr>
          <a:lstStyle>
            <a:lvl1pPr algn="l" latinLnBrk="0">
              <a:defRPr lang="zh-CN" sz="2000" b="1"/>
            </a:lvl1pPr>
          </a:lstStyle>
          <a:p>
            <a:r>
              <a:rPr lang="zh-CN" altLang="en-US" smtClean="0"/>
              <a:t>单击此处编辑母版标题样式</a:t>
            </a:r>
            <a:endParaRPr lang="zh-CN"/>
          </a:p>
        </p:txBody>
      </p:sp>
      <p:sp>
        <p:nvSpPr>
          <p:cNvPr id="3" name="图片占位符 2"/>
          <p:cNvSpPr>
            <a:spLocks noGrp="1"/>
          </p:cNvSpPr>
          <p:nvPr>
            <p:ph type="pic" idx="1"/>
          </p:nvPr>
        </p:nvSpPr>
        <p:spPr>
          <a:xfrm>
            <a:off x="2437765" y="279401"/>
            <a:ext cx="7313295" cy="4448175"/>
          </a:xfrm>
        </p:spPr>
        <p:txBody>
          <a:bodyPr>
            <a:normAutofit/>
          </a:bodyPr>
          <a:lstStyle>
            <a:lvl1pPr marL="0" indent="0" latinLnBrk="0">
              <a:buNone/>
              <a:defRPr lang="zh-CN" sz="2800"/>
            </a:lvl1pPr>
            <a:lvl2pPr marL="609493" indent="0" latinLnBrk="0">
              <a:buNone/>
              <a:defRPr lang="zh-CN" sz="3700"/>
            </a:lvl2pPr>
            <a:lvl3pPr marL="1218987" indent="0" latinLnBrk="0">
              <a:buNone/>
              <a:defRPr lang="zh-CN" sz="3200"/>
            </a:lvl3pPr>
            <a:lvl4pPr marL="1828480" indent="0" latinLnBrk="0">
              <a:buNone/>
              <a:defRPr lang="zh-CN" sz="2700"/>
            </a:lvl4pPr>
            <a:lvl5pPr marL="2437973" indent="0" latinLnBrk="0">
              <a:buNone/>
              <a:defRPr lang="zh-CN" sz="2700"/>
            </a:lvl5pPr>
            <a:lvl6pPr marL="3047467" indent="0" latinLnBrk="0">
              <a:buNone/>
              <a:defRPr lang="zh-CN" sz="2700"/>
            </a:lvl6pPr>
            <a:lvl7pPr marL="3656960" indent="0" latinLnBrk="0">
              <a:buNone/>
              <a:defRPr lang="zh-CN" sz="2700"/>
            </a:lvl7pPr>
            <a:lvl8pPr marL="4266453" indent="0" latinLnBrk="0">
              <a:buNone/>
              <a:defRPr lang="zh-CN" sz="2700"/>
            </a:lvl8pPr>
            <a:lvl9pPr marL="4875947" indent="0" latinLnBrk="0">
              <a:buNone/>
              <a:defRPr lang="zh-CN" sz="2700"/>
            </a:lvl9pPr>
          </a:lstStyle>
          <a:p>
            <a:r>
              <a:rPr lang="zh-CN" altLang="en-US" smtClean="0"/>
              <a:t>单击图标添加图片</a:t>
            </a:r>
            <a:endParaRPr lang="zh-CN"/>
          </a:p>
        </p:txBody>
      </p:sp>
      <p:sp>
        <p:nvSpPr>
          <p:cNvPr id="4" name="文本占位符 3"/>
          <p:cNvSpPr>
            <a:spLocks noGrp="1"/>
          </p:cNvSpPr>
          <p:nvPr>
            <p:ph type="body" sz="half" idx="2"/>
          </p:nvPr>
        </p:nvSpPr>
        <p:spPr>
          <a:xfrm>
            <a:off x="2437765" y="5562600"/>
            <a:ext cx="7313295" cy="812800"/>
          </a:xfrm>
        </p:spPr>
        <p:txBody>
          <a:bodyPr>
            <a:normAutofit/>
          </a:bodyPr>
          <a:lstStyle>
            <a:lvl1pPr marL="0" indent="0" latinLnBrk="0">
              <a:spcBef>
                <a:spcPts val="0"/>
              </a:spcBef>
              <a:buNone/>
              <a:defRPr lang="zh-CN" sz="1600"/>
            </a:lvl1pPr>
            <a:lvl2pPr marL="609493" indent="0" latinLnBrk="0">
              <a:buNone/>
              <a:defRPr lang="zh-CN" sz="1600"/>
            </a:lvl2pPr>
            <a:lvl3pPr marL="1218987" indent="0" latinLnBrk="0">
              <a:buNone/>
              <a:defRPr lang="zh-CN" sz="1300"/>
            </a:lvl3pPr>
            <a:lvl4pPr marL="1828480" indent="0" latinLnBrk="0">
              <a:buNone/>
              <a:defRPr lang="zh-CN" sz="1200"/>
            </a:lvl4pPr>
            <a:lvl5pPr marL="2437973" indent="0" latinLnBrk="0">
              <a:buNone/>
              <a:defRPr lang="zh-CN" sz="1200"/>
            </a:lvl5pPr>
            <a:lvl6pPr marL="3047467" indent="0" latinLnBrk="0">
              <a:buNone/>
              <a:defRPr lang="zh-CN" sz="1200"/>
            </a:lvl6pPr>
            <a:lvl7pPr marL="3656960" indent="0" latinLnBrk="0">
              <a:buNone/>
              <a:defRPr lang="zh-CN" sz="1200"/>
            </a:lvl7pPr>
            <a:lvl8pPr marL="4266453" indent="0" latinLnBrk="0">
              <a:buNone/>
              <a:defRPr lang="zh-CN" sz="1200"/>
            </a:lvl8pPr>
            <a:lvl9pPr marL="4875947" indent="0" latinLnBrk="0">
              <a:buNone/>
              <a:defRPr lang="zh-CN"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6BF754-515F-40B9-8D24-D54D5825B3D0}" type="datetimeFigureOut">
              <a:t>2017/5/17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2DFBB78A-01B4-41F2-96B0-677A4A282832}" type="slidenum">
              <a:t>‹#›</a:t>
            </a:fld>
            <a:endParaRPr lang="zh-CN"/>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CN">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zh-CN"/>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latinLnBrk="0">
              <a:defRPr lang="zh-CN"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2DD204D1-F9BD-4643-8480-6EA41EB484F1}" type="datetimeFigureOut">
              <a:rPr lang="en-US" altLang="zh-CN" smtClean="0"/>
              <a:pPr/>
              <a:t>5/17/2017</a:t>
            </a:fld>
            <a:endParaRPr lang="zh-CN" altLang="en-US"/>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latinLnBrk="0">
              <a:defRPr lang="zh-CN"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latinLnBrk="0">
              <a:defRPr lang="zh-CN"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en-US" altLang="zh-CN"/>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5000"/>
        </a:lnSpc>
        <a:spcBef>
          <a:spcPct val="0"/>
        </a:spcBef>
        <a:buNone/>
        <a:tabLst/>
        <a:defRPr lang="zh-CN"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9pPr>
    </p:bodyStyle>
    <p:otherStyle>
      <a:defPPr>
        <a:defRPr lang="zh-CN"/>
      </a:defPPr>
      <a:lvl1pPr marL="0" algn="l" defTabSz="1218987" rtl="0" eaLnBrk="1" latinLnBrk="0" hangingPunct="1">
        <a:defRPr lang="zh-CN" sz="2400" kern="1200">
          <a:solidFill>
            <a:schemeClr val="tx1"/>
          </a:solidFill>
          <a:latin typeface="+mn-lt"/>
          <a:ea typeface="+mn-ea"/>
          <a:cs typeface="+mn-cs"/>
        </a:defRPr>
      </a:lvl1pPr>
      <a:lvl2pPr marL="609493" algn="l" defTabSz="1218987" rtl="0" eaLnBrk="1" latinLnBrk="0" hangingPunct="1">
        <a:defRPr lang="zh-CN" sz="2400" kern="1200">
          <a:solidFill>
            <a:schemeClr val="tx1"/>
          </a:solidFill>
          <a:latin typeface="+mn-lt"/>
          <a:ea typeface="+mn-ea"/>
          <a:cs typeface="+mn-cs"/>
        </a:defRPr>
      </a:lvl2pPr>
      <a:lvl3pPr marL="1218987" algn="l" defTabSz="1218987" rtl="0" eaLnBrk="1" latinLnBrk="0" hangingPunct="1">
        <a:defRPr lang="zh-CN" sz="2400" kern="1200">
          <a:solidFill>
            <a:schemeClr val="tx1"/>
          </a:solidFill>
          <a:latin typeface="+mn-lt"/>
          <a:ea typeface="+mn-ea"/>
          <a:cs typeface="+mn-cs"/>
        </a:defRPr>
      </a:lvl3pPr>
      <a:lvl4pPr marL="1828480" algn="l" defTabSz="1218987" rtl="0" eaLnBrk="1" latinLnBrk="0" hangingPunct="1">
        <a:defRPr lang="zh-CN" sz="2400" kern="1200">
          <a:solidFill>
            <a:schemeClr val="tx1"/>
          </a:solidFill>
          <a:latin typeface="+mn-lt"/>
          <a:ea typeface="+mn-ea"/>
          <a:cs typeface="+mn-cs"/>
        </a:defRPr>
      </a:lvl4pPr>
      <a:lvl5pPr marL="2437973" algn="l" defTabSz="1218987" rtl="0" eaLnBrk="1" latinLnBrk="0" hangingPunct="1">
        <a:defRPr lang="zh-CN" sz="2400" kern="1200">
          <a:solidFill>
            <a:schemeClr val="tx1"/>
          </a:solidFill>
          <a:latin typeface="+mn-lt"/>
          <a:ea typeface="+mn-ea"/>
          <a:cs typeface="+mn-cs"/>
        </a:defRPr>
      </a:lvl5pPr>
      <a:lvl6pPr marL="3047467" algn="l" defTabSz="1218987" rtl="0" eaLnBrk="1" latinLnBrk="0" hangingPunct="1">
        <a:defRPr lang="zh-CN" sz="2400" kern="1200">
          <a:solidFill>
            <a:schemeClr val="tx1"/>
          </a:solidFill>
          <a:latin typeface="+mn-lt"/>
          <a:ea typeface="+mn-ea"/>
          <a:cs typeface="+mn-cs"/>
        </a:defRPr>
      </a:lvl6pPr>
      <a:lvl7pPr marL="3656960" algn="l" defTabSz="1218987" rtl="0" eaLnBrk="1" latinLnBrk="0" hangingPunct="1">
        <a:defRPr lang="zh-CN" sz="2400" kern="1200">
          <a:solidFill>
            <a:schemeClr val="tx1"/>
          </a:solidFill>
          <a:latin typeface="+mn-lt"/>
          <a:ea typeface="+mn-ea"/>
          <a:cs typeface="+mn-cs"/>
        </a:defRPr>
      </a:lvl7pPr>
      <a:lvl8pPr marL="4266453" algn="l" defTabSz="1218987" rtl="0" eaLnBrk="1" latinLnBrk="0" hangingPunct="1">
        <a:defRPr lang="zh-CN" sz="2400" kern="1200">
          <a:solidFill>
            <a:schemeClr val="tx1"/>
          </a:solidFill>
          <a:latin typeface="+mn-lt"/>
          <a:ea typeface="+mn-ea"/>
          <a:cs typeface="+mn-cs"/>
        </a:defRPr>
      </a:lvl8pPr>
      <a:lvl9pPr marL="4875947" algn="l" defTabSz="1218987" rtl="0" eaLnBrk="1" latinLnBrk="0" hangingPunct="1">
        <a:defRPr lang="zh-CN"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GIF"/></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86100" y="1268760"/>
            <a:ext cx="8640959" cy="3298825"/>
          </a:xfrm>
        </p:spPr>
        <p:txBody>
          <a:bodyPr/>
          <a:lstStyle/>
          <a:p>
            <a:pPr algn="ctr"/>
            <a:r>
              <a:rPr kumimoji="1" lang="zh-CN" altLang="en-US" b="1" dirty="0" smtClean="0"/>
              <a:t>面向用户曲类兴趣的个性化音乐推荐方法的研究与实现</a:t>
            </a:r>
            <a:endParaRPr kumimoji="1" lang="zh-CN" altLang="en-US" b="1" dirty="0"/>
          </a:p>
        </p:txBody>
      </p:sp>
      <p:sp>
        <p:nvSpPr>
          <p:cNvPr id="3" name="副标题 2"/>
          <p:cNvSpPr>
            <a:spLocks noGrp="1"/>
          </p:cNvSpPr>
          <p:nvPr>
            <p:ph type="subTitle" idx="1"/>
          </p:nvPr>
        </p:nvSpPr>
        <p:spPr/>
        <p:txBody>
          <a:bodyPr>
            <a:normAutofit fontScale="92500" lnSpcReduction="10000"/>
          </a:bodyPr>
          <a:lstStyle/>
          <a:p>
            <a:r>
              <a:rPr lang="zh-CN" altLang="en-US" dirty="0" smtClean="0"/>
              <a:t>专       业：软件工程</a:t>
            </a:r>
            <a:endParaRPr lang="en-US" altLang="zh-CN" dirty="0" smtClean="0"/>
          </a:p>
          <a:p>
            <a:r>
              <a:rPr lang="zh-CN" altLang="en-US" dirty="0" smtClean="0"/>
              <a:t>学</a:t>
            </a:r>
            <a:r>
              <a:rPr lang="en-US" altLang="zh-CN" dirty="0"/>
              <a:t> </a:t>
            </a:r>
            <a:r>
              <a:rPr lang="en-US" altLang="zh-CN" dirty="0" smtClean="0"/>
              <a:t>      </a:t>
            </a:r>
            <a:r>
              <a:rPr lang="zh-CN" altLang="en-US" dirty="0" smtClean="0"/>
              <a:t>生：宋嘉琪</a:t>
            </a:r>
            <a:endParaRPr lang="en-US" altLang="zh-CN" dirty="0" smtClean="0"/>
          </a:p>
          <a:p>
            <a:r>
              <a:rPr lang="zh-CN" altLang="en-US" dirty="0"/>
              <a:t>指导</a:t>
            </a:r>
            <a:r>
              <a:rPr lang="zh-CN" altLang="en-US" dirty="0" smtClean="0"/>
              <a:t>教师：冯勇教授</a:t>
            </a:r>
            <a:endParaRPr lang="en-US" altLang="zh-CN" dirty="0" smtClean="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14" name="内容占位符 13"/>
          <p:cNvSpPr>
            <a:spLocks noGrp="1"/>
          </p:cNvSpPr>
          <p:nvPr>
            <p:ph idx="1"/>
          </p:nvPr>
        </p:nvSpPr>
        <p:spPr/>
        <p:txBody>
          <a:bodyPr>
            <a:normAutofit/>
          </a:bodyPr>
          <a:lstStyle/>
          <a:p>
            <a:pPr marL="0" indent="0">
              <a:buNone/>
            </a:pPr>
            <a:r>
              <a:rPr lang="zh-CN" altLang="en-US" sz="2800" dirty="0" smtClean="0"/>
              <a:t>传统音乐推荐</a:t>
            </a:r>
            <a:r>
              <a:rPr lang="zh-CN" altLang="en-US" sz="2800" dirty="0"/>
              <a:t>方案</a:t>
            </a:r>
            <a:endParaRPr lang="en-US" altLang="zh-CN" sz="2800" dirty="0" smtClean="0"/>
          </a:p>
          <a:p>
            <a:r>
              <a:rPr lang="zh-CN" altLang="en-US" sz="2800" dirty="0" smtClean="0"/>
              <a:t>根据全部试听记录中音乐点击次数排行进行推荐</a:t>
            </a:r>
            <a:endParaRPr lang="en-US" altLang="zh-CN" sz="2800" dirty="0" smtClean="0"/>
          </a:p>
          <a:p>
            <a:r>
              <a:rPr lang="zh-CN" altLang="en-US" sz="2800" dirty="0" smtClean="0"/>
              <a:t>根据用户个人试听历史记录获取单一热门标签进行推荐</a:t>
            </a:r>
            <a:endParaRPr lang="en-US" altLang="zh-CN" sz="2800" dirty="0"/>
          </a:p>
          <a:p>
            <a:pPr marL="0" indent="0">
              <a:buNone/>
            </a:pPr>
            <a:r>
              <a:rPr lang="zh-CN" altLang="en-US" sz="2800" dirty="0" smtClean="0"/>
              <a:t>弊端</a:t>
            </a:r>
            <a:endParaRPr lang="en-US" altLang="zh-CN" sz="2800" dirty="0" smtClean="0"/>
          </a:p>
          <a:p>
            <a:r>
              <a:rPr lang="zh-CN" altLang="en-US" sz="2800" dirty="0" smtClean="0"/>
              <a:t>数据积累越来越多，计算性能将越来越低</a:t>
            </a:r>
            <a:endParaRPr lang="en-US" altLang="zh-CN" sz="2800" dirty="0" smtClean="0"/>
          </a:p>
          <a:p>
            <a:r>
              <a:rPr lang="zh-CN" altLang="en-US" sz="2800" dirty="0" smtClean="0"/>
              <a:t>推荐风格单一，推荐范围束缚性极强</a:t>
            </a:r>
            <a:endParaRPr lang="en-US" altLang="zh-CN" sz="2800" dirty="0" smtClean="0"/>
          </a:p>
        </p:txBody>
      </p:sp>
    </p:spTree>
    <p:extLst>
      <p:ext uri="{BB962C8B-B14F-4D97-AF65-F5344CB8AC3E}">
        <p14:creationId xmlns:p14="http://schemas.microsoft.com/office/powerpoint/2010/main" val="59400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重点与难点</a:t>
            </a:r>
            <a:endParaRPr lang="zh-CN" dirty="0"/>
          </a:p>
        </p:txBody>
      </p:sp>
      <p:grpSp>
        <p:nvGrpSpPr>
          <p:cNvPr id="15" name="组 84"/>
          <p:cNvGrpSpPr/>
          <p:nvPr/>
        </p:nvGrpSpPr>
        <p:grpSpPr>
          <a:xfrm>
            <a:off x="2634607" y="2346857"/>
            <a:ext cx="363461" cy="411444"/>
            <a:chOff x="5168942" y="1855161"/>
            <a:chExt cx="587807" cy="665407"/>
          </a:xfrm>
          <a:solidFill>
            <a:schemeClr val="accent4">
              <a:lumMod val="75000"/>
              <a:lumOff val="25000"/>
            </a:schemeClr>
          </a:solidFill>
        </p:grpSpPr>
        <p:sp>
          <p:nvSpPr>
            <p:cNvPr id="16" name="椭圆 15"/>
            <p:cNvSpPr/>
            <p:nvPr/>
          </p:nvSpPr>
          <p:spPr>
            <a:xfrm>
              <a:off x="5277853" y="1855161"/>
              <a:ext cx="369986" cy="3699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同侧圆角矩形 16"/>
            <p:cNvSpPr/>
            <p:nvPr/>
          </p:nvSpPr>
          <p:spPr>
            <a:xfrm>
              <a:off x="5168942" y="2295904"/>
              <a:ext cx="587807" cy="22466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9" name="组 129"/>
          <p:cNvGrpSpPr/>
          <p:nvPr/>
        </p:nvGrpSpPr>
        <p:grpSpPr>
          <a:xfrm>
            <a:off x="2634607" y="2887623"/>
            <a:ext cx="363461" cy="411444"/>
            <a:chOff x="5168942" y="1855161"/>
            <a:chExt cx="587807" cy="665407"/>
          </a:xfrm>
          <a:solidFill>
            <a:schemeClr val="accent4">
              <a:lumMod val="75000"/>
              <a:lumOff val="25000"/>
            </a:schemeClr>
          </a:solidFill>
        </p:grpSpPr>
        <p:sp>
          <p:nvSpPr>
            <p:cNvPr id="40" name="椭圆 39"/>
            <p:cNvSpPr/>
            <p:nvPr/>
          </p:nvSpPr>
          <p:spPr>
            <a:xfrm>
              <a:off x="5277853" y="1855161"/>
              <a:ext cx="369986" cy="3699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同侧圆角矩形 40"/>
            <p:cNvSpPr/>
            <p:nvPr/>
          </p:nvSpPr>
          <p:spPr>
            <a:xfrm>
              <a:off x="5168942" y="2295904"/>
              <a:ext cx="587807" cy="22466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3" name="组 154"/>
          <p:cNvGrpSpPr/>
          <p:nvPr/>
        </p:nvGrpSpPr>
        <p:grpSpPr>
          <a:xfrm>
            <a:off x="2634607" y="3428389"/>
            <a:ext cx="363461" cy="411444"/>
            <a:chOff x="5168942" y="1855161"/>
            <a:chExt cx="587807" cy="665407"/>
          </a:xfrm>
          <a:solidFill>
            <a:srgbClr val="276698"/>
          </a:solidFill>
        </p:grpSpPr>
        <p:sp>
          <p:nvSpPr>
            <p:cNvPr id="64" name="椭圆 63"/>
            <p:cNvSpPr/>
            <p:nvPr/>
          </p:nvSpPr>
          <p:spPr>
            <a:xfrm>
              <a:off x="5277853" y="1855161"/>
              <a:ext cx="369986" cy="3699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同侧圆角矩形 64"/>
            <p:cNvSpPr/>
            <p:nvPr/>
          </p:nvSpPr>
          <p:spPr>
            <a:xfrm>
              <a:off x="5168942" y="2295904"/>
              <a:ext cx="587807" cy="22466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7" name="组 198"/>
          <p:cNvGrpSpPr/>
          <p:nvPr/>
        </p:nvGrpSpPr>
        <p:grpSpPr>
          <a:xfrm>
            <a:off x="2634607" y="3969155"/>
            <a:ext cx="363461" cy="411444"/>
            <a:chOff x="5168942" y="1855161"/>
            <a:chExt cx="587807" cy="665407"/>
          </a:xfrm>
          <a:solidFill>
            <a:schemeClr val="tx2"/>
          </a:solidFill>
        </p:grpSpPr>
        <p:sp>
          <p:nvSpPr>
            <p:cNvPr id="88" name="椭圆 87"/>
            <p:cNvSpPr/>
            <p:nvPr/>
          </p:nvSpPr>
          <p:spPr>
            <a:xfrm>
              <a:off x="5277853" y="1855161"/>
              <a:ext cx="369986" cy="3699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同侧圆角矩形 88"/>
            <p:cNvSpPr/>
            <p:nvPr/>
          </p:nvSpPr>
          <p:spPr>
            <a:xfrm>
              <a:off x="5168942" y="2295904"/>
              <a:ext cx="587807" cy="22466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11" name="组 223"/>
          <p:cNvGrpSpPr/>
          <p:nvPr/>
        </p:nvGrpSpPr>
        <p:grpSpPr>
          <a:xfrm>
            <a:off x="2634607" y="4509921"/>
            <a:ext cx="363461" cy="411444"/>
            <a:chOff x="5168942" y="1855161"/>
            <a:chExt cx="587807" cy="665407"/>
          </a:xfrm>
          <a:solidFill>
            <a:schemeClr val="tx2"/>
          </a:solidFill>
        </p:grpSpPr>
        <p:sp>
          <p:nvSpPr>
            <p:cNvPr id="112" name="椭圆 111"/>
            <p:cNvSpPr/>
            <p:nvPr/>
          </p:nvSpPr>
          <p:spPr>
            <a:xfrm>
              <a:off x="5277853" y="1855161"/>
              <a:ext cx="369986" cy="3699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同侧圆角矩形 112"/>
            <p:cNvSpPr/>
            <p:nvPr/>
          </p:nvSpPr>
          <p:spPr>
            <a:xfrm>
              <a:off x="5168942" y="2295904"/>
              <a:ext cx="587807" cy="22466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5" name="组 248"/>
          <p:cNvGrpSpPr/>
          <p:nvPr/>
        </p:nvGrpSpPr>
        <p:grpSpPr>
          <a:xfrm>
            <a:off x="2634607" y="5050687"/>
            <a:ext cx="363461" cy="411444"/>
            <a:chOff x="5168942" y="1855161"/>
            <a:chExt cx="587807" cy="665407"/>
          </a:xfrm>
          <a:solidFill>
            <a:schemeClr val="tx2"/>
          </a:solidFill>
        </p:grpSpPr>
        <p:sp>
          <p:nvSpPr>
            <p:cNvPr id="136" name="椭圆 135"/>
            <p:cNvSpPr/>
            <p:nvPr/>
          </p:nvSpPr>
          <p:spPr>
            <a:xfrm>
              <a:off x="5277853" y="1855161"/>
              <a:ext cx="369986" cy="3699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同侧圆角矩形 136"/>
            <p:cNvSpPr/>
            <p:nvPr/>
          </p:nvSpPr>
          <p:spPr>
            <a:xfrm>
              <a:off x="5168942" y="2295904"/>
              <a:ext cx="587807" cy="22466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9" name="组 273"/>
          <p:cNvGrpSpPr/>
          <p:nvPr/>
        </p:nvGrpSpPr>
        <p:grpSpPr>
          <a:xfrm>
            <a:off x="2634607" y="5591454"/>
            <a:ext cx="363461" cy="411444"/>
            <a:chOff x="5168942" y="1855161"/>
            <a:chExt cx="587807" cy="665407"/>
          </a:xfrm>
          <a:solidFill>
            <a:schemeClr val="tx2"/>
          </a:solidFill>
        </p:grpSpPr>
        <p:sp>
          <p:nvSpPr>
            <p:cNvPr id="160" name="椭圆 159"/>
            <p:cNvSpPr/>
            <p:nvPr/>
          </p:nvSpPr>
          <p:spPr>
            <a:xfrm>
              <a:off x="5277853" y="1855161"/>
              <a:ext cx="369986" cy="3699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同侧圆角矩形 160"/>
            <p:cNvSpPr/>
            <p:nvPr/>
          </p:nvSpPr>
          <p:spPr>
            <a:xfrm>
              <a:off x="5168942" y="2295904"/>
              <a:ext cx="587807" cy="22466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Left Brace 10"/>
          <p:cNvSpPr/>
          <p:nvPr/>
        </p:nvSpPr>
        <p:spPr>
          <a:xfrm>
            <a:off x="2133972" y="2346857"/>
            <a:ext cx="360040" cy="3658649"/>
          </a:xfrm>
          <a:prstGeom prst="leftBrace">
            <a:avLst>
              <a:gd name="adj1" fmla="val 8333"/>
              <a:gd name="adj2" fmla="val 50278"/>
            </a:avLst>
          </a:prstGeom>
          <a:ln w="1270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61155" y="3954582"/>
            <a:ext cx="1372817" cy="443198"/>
          </a:xfrm>
          <a:prstGeom prst="rect">
            <a:avLst/>
          </a:prstGeom>
          <a:noFill/>
        </p:spPr>
        <p:txBody>
          <a:bodyPr vert="horz" wrap="square" rtlCol="0">
            <a:spAutoFit/>
          </a:bodyPr>
          <a:lstStyle/>
          <a:p>
            <a:pPr algn="ctr">
              <a:lnSpc>
                <a:spcPct val="95000"/>
              </a:lnSpc>
            </a:pPr>
            <a:r>
              <a:rPr lang="zh-CN" altLang="en-US" dirty="0" smtClean="0">
                <a:latin typeface="Microsoft YaHei" charset="-122"/>
                <a:ea typeface="Microsoft YaHei" charset="-122"/>
                <a:cs typeface="Microsoft YaHei" charset="-122"/>
              </a:rPr>
              <a:t>用户集</a:t>
            </a:r>
            <a:r>
              <a:rPr lang="en-US" altLang="zh-CN" dirty="0" smtClean="0">
                <a:latin typeface="Microsoft YaHei" charset="-122"/>
                <a:ea typeface="Microsoft YaHei" charset="-122"/>
                <a:cs typeface="Microsoft YaHei" charset="-122"/>
              </a:rPr>
              <a:t>U</a:t>
            </a:r>
            <a:endParaRPr lang="en-US" dirty="0">
              <a:latin typeface="Microsoft YaHei" charset="-122"/>
              <a:ea typeface="Microsoft YaHei" charset="-122"/>
              <a:cs typeface="Microsoft YaHei" charset="-122"/>
            </a:endParaRPr>
          </a:p>
        </p:txBody>
      </p:sp>
      <p:sp>
        <p:nvSpPr>
          <p:cNvPr id="214" name="Left Arrow Callout 213"/>
          <p:cNvSpPr/>
          <p:nvPr/>
        </p:nvSpPr>
        <p:spPr>
          <a:xfrm>
            <a:off x="2998068" y="2377926"/>
            <a:ext cx="2664296" cy="2543438"/>
          </a:xfrm>
          <a:prstGeom prst="leftArrowCallout">
            <a:avLst>
              <a:gd name="adj1" fmla="val 8193"/>
              <a:gd name="adj2" fmla="val 7649"/>
              <a:gd name="adj3" fmla="val 15957"/>
              <a:gd name="adj4" fmla="val 79020"/>
            </a:avLst>
          </a:prstGeom>
          <a:solidFill>
            <a:srgbClr val="276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icrosoft YaHei" charset="-122"/>
                <a:ea typeface="Microsoft YaHei" charset="-122"/>
                <a:cs typeface="Microsoft YaHei" charset="-122"/>
              </a:rPr>
              <a:t>历史记录</a:t>
            </a:r>
            <a:endParaRPr lang="en-US" altLang="zh-CN" sz="2000" dirty="0" smtClean="0">
              <a:latin typeface="Microsoft YaHei" charset="-122"/>
              <a:ea typeface="Microsoft YaHei" charset="-122"/>
              <a:cs typeface="Microsoft YaHei" charset="-122"/>
            </a:endParaRPr>
          </a:p>
          <a:p>
            <a:pPr algn="ctr"/>
            <a:r>
              <a:rPr lang="en-US" altLang="zh-CN" sz="2000" dirty="0" smtClean="0">
                <a:latin typeface="Microsoft YaHei" charset="-122"/>
                <a:ea typeface="Microsoft YaHei" charset="-122"/>
                <a:cs typeface="Microsoft YaHei" charset="-122"/>
              </a:rPr>
              <a:t>M1:L1</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L2</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L3</a:t>
            </a:r>
          </a:p>
          <a:p>
            <a:pPr algn="ctr"/>
            <a:r>
              <a:rPr lang="en-US" altLang="zh-CN" sz="2000" dirty="0" smtClean="0">
                <a:latin typeface="Microsoft YaHei" charset="-122"/>
                <a:ea typeface="Microsoft YaHei" charset="-122"/>
                <a:cs typeface="Microsoft YaHei" charset="-122"/>
              </a:rPr>
              <a:t>M2:L2</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L4</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L5</a:t>
            </a:r>
          </a:p>
          <a:p>
            <a:pPr algn="ctr"/>
            <a:r>
              <a:rPr lang="en-US" altLang="zh-CN" sz="2000" dirty="0" smtClean="0">
                <a:latin typeface="Microsoft YaHei" charset="-122"/>
                <a:ea typeface="Microsoft YaHei" charset="-122"/>
                <a:cs typeface="Microsoft YaHei" charset="-122"/>
              </a:rPr>
              <a:t>M3:L1</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L2</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L7</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L9</a:t>
            </a:r>
          </a:p>
          <a:p>
            <a:pPr algn="ctr"/>
            <a:r>
              <a:rPr lang="en-US" altLang="zh-CN" sz="2000" dirty="0" smtClean="0">
                <a:latin typeface="Microsoft YaHei" charset="-122"/>
                <a:ea typeface="Microsoft YaHei" charset="-122"/>
                <a:cs typeface="Microsoft YaHei" charset="-122"/>
              </a:rPr>
              <a:t>M4:L2</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L3</a:t>
            </a:r>
          </a:p>
          <a:p>
            <a:pPr algn="ctr"/>
            <a:r>
              <a:rPr lang="mr-IN" altLang="zh-CN" sz="2000" dirty="0" smtClean="0">
                <a:latin typeface="Microsoft YaHei" charset="-122"/>
                <a:ea typeface="Microsoft YaHei" charset="-122"/>
                <a:cs typeface="Microsoft YaHei" charset="-122"/>
              </a:rPr>
              <a:t>……</a:t>
            </a:r>
            <a:endParaRPr lang="en-US" sz="2000" dirty="0">
              <a:latin typeface="Microsoft YaHei" charset="-122"/>
              <a:ea typeface="Microsoft YaHei" charset="-122"/>
              <a:cs typeface="Microsoft YaHei" charset="-122"/>
            </a:endParaRPr>
          </a:p>
        </p:txBody>
      </p:sp>
      <p:cxnSp>
        <p:nvCxnSpPr>
          <p:cNvPr id="216" name="Straight Connector 215"/>
          <p:cNvCxnSpPr/>
          <p:nvPr/>
        </p:nvCxnSpPr>
        <p:spPr>
          <a:xfrm>
            <a:off x="3862164" y="4083542"/>
            <a:ext cx="0" cy="210024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3142084" y="6298170"/>
            <a:ext cx="1448246" cy="443198"/>
          </a:xfrm>
          <a:prstGeom prst="rect">
            <a:avLst/>
          </a:prstGeom>
          <a:noFill/>
        </p:spPr>
        <p:txBody>
          <a:bodyPr wrap="square" rtlCol="0">
            <a:spAutoFit/>
          </a:bodyPr>
          <a:lstStyle/>
          <a:p>
            <a:pPr>
              <a:lnSpc>
                <a:spcPct val="95000"/>
              </a:lnSpc>
            </a:pPr>
            <a:r>
              <a:rPr lang="zh-CN" altLang="en-US" dirty="0" smtClean="0">
                <a:latin typeface="Microsoft YaHei" charset="-122"/>
                <a:ea typeface="Microsoft YaHei" charset="-122"/>
                <a:cs typeface="Microsoft YaHei" charset="-122"/>
              </a:rPr>
              <a:t>音乐集</a:t>
            </a:r>
            <a:r>
              <a:rPr lang="en-US" altLang="zh-CN" dirty="0" smtClean="0">
                <a:latin typeface="Microsoft YaHei" charset="-122"/>
                <a:ea typeface="Microsoft YaHei" charset="-122"/>
                <a:cs typeface="Microsoft YaHei" charset="-122"/>
              </a:rPr>
              <a:t>M</a:t>
            </a:r>
            <a:endParaRPr lang="en-US" dirty="0">
              <a:latin typeface="Microsoft YaHei" charset="-122"/>
              <a:ea typeface="Microsoft YaHei" charset="-122"/>
              <a:cs typeface="Microsoft YaHei" charset="-122"/>
            </a:endParaRPr>
          </a:p>
        </p:txBody>
      </p:sp>
      <p:cxnSp>
        <p:nvCxnSpPr>
          <p:cNvPr id="229" name="Straight Connector 228"/>
          <p:cNvCxnSpPr/>
          <p:nvPr/>
        </p:nvCxnSpPr>
        <p:spPr>
          <a:xfrm>
            <a:off x="5302324" y="4083542"/>
            <a:ext cx="0" cy="210024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4582244" y="6298170"/>
            <a:ext cx="1448246" cy="443198"/>
          </a:xfrm>
          <a:prstGeom prst="rect">
            <a:avLst/>
          </a:prstGeom>
          <a:noFill/>
        </p:spPr>
        <p:txBody>
          <a:bodyPr wrap="square" rtlCol="0">
            <a:spAutoFit/>
          </a:bodyPr>
          <a:lstStyle/>
          <a:p>
            <a:pPr>
              <a:lnSpc>
                <a:spcPct val="95000"/>
              </a:lnSpc>
            </a:pPr>
            <a:r>
              <a:rPr lang="zh-CN" altLang="en-US" dirty="0" smtClean="0">
                <a:latin typeface="Microsoft YaHei" charset="-122"/>
                <a:ea typeface="Microsoft YaHei" charset="-122"/>
                <a:cs typeface="Microsoft YaHei" charset="-122"/>
              </a:rPr>
              <a:t>标签集</a:t>
            </a:r>
            <a:r>
              <a:rPr lang="en-US" altLang="zh-CN" dirty="0" smtClean="0">
                <a:latin typeface="Microsoft YaHei" charset="-122"/>
                <a:ea typeface="Microsoft YaHei" charset="-122"/>
                <a:cs typeface="Microsoft YaHei" charset="-122"/>
              </a:rPr>
              <a:t>L</a:t>
            </a:r>
            <a:endParaRPr lang="en-US" dirty="0">
              <a:latin typeface="Microsoft YaHei" charset="-122"/>
              <a:ea typeface="Microsoft YaHei" charset="-122"/>
              <a:cs typeface="Microsoft YaHei" charset="-122"/>
            </a:endParaRPr>
          </a:p>
        </p:txBody>
      </p:sp>
      <p:sp>
        <p:nvSpPr>
          <p:cNvPr id="237" name="内容占位符 13"/>
          <p:cNvSpPr txBox="1">
            <a:spLocks/>
          </p:cNvSpPr>
          <p:nvPr/>
        </p:nvSpPr>
        <p:spPr>
          <a:xfrm>
            <a:off x="6166420" y="2414984"/>
            <a:ext cx="4913181" cy="4470400"/>
          </a:xfrm>
          <a:prstGeom prst="rect">
            <a:avLst/>
          </a:prstGeom>
        </p:spPr>
        <p:txBody>
          <a:bodyPr>
            <a:normAutofit lnSpcReduction="10000"/>
          </a:bodyPr>
          <a:lstStyle>
            <a:lvl1pPr marL="304747" indent="-304747" algn="l" defTabSz="1218987" rtl="0" eaLnBrk="1" latinLnBrk="0" hangingPunct="1">
              <a:lnSpc>
                <a:spcPct val="95000"/>
              </a:lnSpc>
              <a:spcBef>
                <a:spcPts val="1866"/>
              </a:spcBef>
              <a:buSzPct val="10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9pPr>
          </a:lstStyle>
          <a:p>
            <a:r>
              <a:rPr lang="en-US" altLang="zh-CN" dirty="0"/>
              <a:t>MapReduce</a:t>
            </a:r>
            <a:r>
              <a:rPr lang="zh-CN" altLang="en-US" dirty="0"/>
              <a:t>框架</a:t>
            </a:r>
            <a:endParaRPr lang="en-US" altLang="zh-CN" dirty="0"/>
          </a:p>
          <a:p>
            <a:pPr lvl="1"/>
            <a:r>
              <a:rPr lang="zh-CN" altLang="en-US" dirty="0" smtClean="0"/>
              <a:t>分析整个音乐集，寻找热门标签以减少</a:t>
            </a:r>
            <a:r>
              <a:rPr lang="en-US" altLang="zh-CN" dirty="0" err="1" smtClean="0"/>
              <a:t>Apriori</a:t>
            </a:r>
            <a:r>
              <a:rPr lang="zh-CN" altLang="en-US" dirty="0" smtClean="0"/>
              <a:t>扫描范围</a:t>
            </a:r>
            <a:endParaRPr lang="en-US" altLang="zh-CN" dirty="0" smtClean="0"/>
          </a:p>
          <a:p>
            <a:r>
              <a:rPr lang="en-US" altLang="zh-CN" dirty="0" err="1" smtClean="0"/>
              <a:t>Apriori</a:t>
            </a:r>
            <a:r>
              <a:rPr lang="zh-CN" altLang="en-US" dirty="0" smtClean="0"/>
              <a:t>算法</a:t>
            </a:r>
            <a:endParaRPr lang="en-US" altLang="zh-CN" dirty="0" smtClean="0"/>
          </a:p>
          <a:p>
            <a:pPr lvl="1"/>
            <a:r>
              <a:rPr lang="zh-CN" altLang="en-US" dirty="0" smtClean="0"/>
              <a:t>根据歌曲标签</a:t>
            </a:r>
            <a:r>
              <a:rPr lang="zh-CN" altLang="en-US" dirty="0"/>
              <a:t>计算频繁项集并推导关联规则</a:t>
            </a:r>
            <a:endParaRPr lang="en-US" altLang="zh-CN" dirty="0"/>
          </a:p>
          <a:p>
            <a:pPr lvl="1"/>
            <a:r>
              <a:rPr lang="zh-CN" altLang="en-US" dirty="0"/>
              <a:t>根据关联规则所含标签对应音乐推荐给</a:t>
            </a:r>
            <a:r>
              <a:rPr lang="zh-CN" altLang="en-US" dirty="0" smtClean="0"/>
              <a:t>用户</a:t>
            </a:r>
            <a:endParaRPr lang="en-US" altLang="zh-CN" dirty="0" smtClean="0"/>
          </a:p>
          <a:p>
            <a:r>
              <a:rPr lang="zh-CN" altLang="en-US" dirty="0" smtClean="0"/>
              <a:t>窗口技术</a:t>
            </a:r>
            <a:endParaRPr lang="en-US" altLang="zh-CN" dirty="0" smtClean="0"/>
          </a:p>
          <a:p>
            <a:pPr lvl="1"/>
            <a:r>
              <a:rPr lang="zh-CN" altLang="en-US" dirty="0" smtClean="0"/>
              <a:t>获取用户最新最具代表性的标签，并推荐曲目</a:t>
            </a:r>
            <a:endParaRPr lang="en-US" altLang="zh-CN" dirty="0" smtClean="0"/>
          </a:p>
        </p:txBody>
      </p:sp>
      <p:sp>
        <p:nvSpPr>
          <p:cNvPr id="32" name="内容占位符 13"/>
          <p:cNvSpPr txBox="1">
            <a:spLocks/>
          </p:cNvSpPr>
          <p:nvPr/>
        </p:nvSpPr>
        <p:spPr>
          <a:xfrm>
            <a:off x="1117309" y="1701800"/>
            <a:ext cx="10157354" cy="4470400"/>
          </a:xfrm>
          <a:prstGeom prst="rect">
            <a:avLst/>
          </a:prstGeom>
        </p:spPr>
        <p:txBody>
          <a:bodyPr>
            <a:normAutofit/>
          </a:bodyPr>
          <a:lstStyle>
            <a:lvl1pPr marL="304747" indent="-304747" algn="l" defTabSz="1218987" rtl="0" eaLnBrk="1" latinLnBrk="0" hangingPunct="1">
              <a:lnSpc>
                <a:spcPct val="95000"/>
              </a:lnSpc>
              <a:spcBef>
                <a:spcPts val="1866"/>
              </a:spcBef>
              <a:buSzPct val="10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9pPr>
          </a:lstStyle>
          <a:p>
            <a:pPr marL="0" indent="0">
              <a:buNone/>
            </a:pPr>
            <a:r>
              <a:rPr lang="zh-CN" altLang="en-US" sz="2800" dirty="0"/>
              <a:t>根据用户音乐偏好</a:t>
            </a:r>
            <a:r>
              <a:rPr lang="zh-CN" altLang="en-US" sz="2800" dirty="0" smtClean="0"/>
              <a:t>改进的个性化</a:t>
            </a:r>
            <a:r>
              <a:rPr lang="zh-CN" altLang="en-US" sz="2800" dirty="0"/>
              <a:t>推荐方案</a:t>
            </a:r>
            <a:endParaRPr lang="zh-CN" altLang="en-US" sz="2800" dirty="0" smtClean="0"/>
          </a:p>
        </p:txBody>
      </p:sp>
    </p:spTree>
    <p:extLst>
      <p:ext uri="{BB962C8B-B14F-4D97-AF65-F5344CB8AC3E}">
        <p14:creationId xmlns:p14="http://schemas.microsoft.com/office/powerpoint/2010/main" val="179890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56899" y="286917"/>
            <a:ext cx="11473712" cy="5662363"/>
            <a:chOff x="356899" y="286917"/>
            <a:chExt cx="11473712" cy="5662363"/>
          </a:xfrm>
        </p:grpSpPr>
        <p:sp>
          <p:nvSpPr>
            <p:cNvPr id="2" name="TextBox 1"/>
            <p:cNvSpPr txBox="1"/>
            <p:nvPr/>
          </p:nvSpPr>
          <p:spPr>
            <a:xfrm>
              <a:off x="1917948" y="1193783"/>
              <a:ext cx="2592288" cy="1200329"/>
            </a:xfrm>
            <a:prstGeom prst="rect">
              <a:avLst/>
            </a:prstGeom>
            <a:noFill/>
            <a:ln>
              <a:solidFill>
                <a:schemeClr val="tx2"/>
              </a:solidFill>
            </a:ln>
          </p:spPr>
          <p:txBody>
            <a:bodyPr wrap="square" rtlCol="0">
              <a:spAutoFit/>
            </a:bodyPr>
            <a:lstStyle/>
            <a:p>
              <a:pPr algn="ct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M1:L1</a:t>
              </a:r>
              <a:r>
                <a:rPr lang="zh-CN" altLang="en-US"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r>
                <a:rPr lang="zh-CN" altLang="en-US"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L3</a:t>
              </a:r>
              <a:endParaRPr lang="en-US" altLang="zh-CN"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M2:L2</a:t>
              </a:r>
              <a:r>
                <a:rPr lang="zh-CN" altLang="en-US"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L4</a:t>
              </a:r>
              <a:r>
                <a:rPr lang="zh-CN" altLang="en-US"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L5</a:t>
              </a:r>
            </a:p>
            <a:p>
              <a:pPr algn="ct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 name="TextBox 4"/>
            <p:cNvSpPr txBox="1"/>
            <p:nvPr/>
          </p:nvSpPr>
          <p:spPr>
            <a:xfrm>
              <a:off x="1917948" y="3800164"/>
              <a:ext cx="2592288" cy="1200329"/>
            </a:xfrm>
            <a:prstGeom prst="rect">
              <a:avLst/>
            </a:prstGeom>
            <a:noFill/>
            <a:ln>
              <a:solidFill>
                <a:schemeClr val="tx2"/>
              </a:solidFill>
            </a:ln>
          </p:spPr>
          <p:txBody>
            <a:bodyPr wrap="square" rtlCol="0">
              <a:spAutoFit/>
            </a:bodyPr>
            <a:lstStyle/>
            <a:p>
              <a:pPr algn="ct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M3:L1</a:t>
              </a:r>
              <a:r>
                <a:rPr lang="zh-CN" altLang="en-US"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r>
                <a:rPr lang="zh-CN" altLang="en-US"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L7</a:t>
              </a:r>
              <a:r>
                <a:rPr lang="zh-CN" altLang="en-US"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L9</a:t>
              </a:r>
              <a:endParaRPr lang="en-US" altLang="zh-CN"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M4:L2</a:t>
              </a:r>
              <a:r>
                <a:rPr lang="zh-CN" altLang="en-US"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L3</a:t>
              </a:r>
            </a:p>
            <a:p>
              <a:pPr algn="ct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 name="Straight Arrow Connector 3"/>
            <p:cNvCxnSpPr>
              <a:stCxn id="2" idx="3"/>
              <a:endCxn id="12" idx="1"/>
            </p:cNvCxnSpPr>
            <p:nvPr/>
          </p:nvCxnSpPr>
          <p:spPr>
            <a:xfrm flipV="1">
              <a:off x="4510236" y="1793947"/>
              <a:ext cx="792089" cy="1"/>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16" idx="1"/>
            </p:cNvCxnSpPr>
            <p:nvPr/>
          </p:nvCxnSpPr>
          <p:spPr>
            <a:xfrm>
              <a:off x="4510236" y="4400329"/>
              <a:ext cx="792089" cy="3881"/>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5302325" y="724423"/>
              <a:ext cx="1512168" cy="2139047"/>
              <a:chOff x="4438228" y="2265545"/>
              <a:chExt cx="1512168" cy="2139047"/>
            </a:xfrm>
          </p:grpSpPr>
          <p:sp>
            <p:nvSpPr>
              <p:cNvPr id="12" name="TextBox 11"/>
              <p:cNvSpPr txBox="1"/>
              <p:nvPr/>
            </p:nvSpPr>
            <p:spPr>
              <a:xfrm>
                <a:off x="4438228" y="2265545"/>
                <a:ext cx="1080120" cy="2139047"/>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M1</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M1</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M1</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L3</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M2</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M2</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L4</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M2</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L5</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Box 18"/>
              <p:cNvSpPr txBox="1"/>
              <p:nvPr/>
            </p:nvSpPr>
            <p:spPr>
              <a:xfrm>
                <a:off x="5518348" y="2265545"/>
                <a:ext cx="432048" cy="2139047"/>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2" name="Group 21"/>
            <p:cNvGrpSpPr/>
            <p:nvPr/>
          </p:nvGrpSpPr>
          <p:grpSpPr>
            <a:xfrm>
              <a:off x="5302325" y="3334686"/>
              <a:ext cx="1512168" cy="2139047"/>
              <a:chOff x="4438228" y="4221088"/>
              <a:chExt cx="1512168" cy="2139047"/>
            </a:xfrm>
          </p:grpSpPr>
          <p:sp>
            <p:nvSpPr>
              <p:cNvPr id="16" name="TextBox 15"/>
              <p:cNvSpPr txBox="1"/>
              <p:nvPr/>
            </p:nvSpPr>
            <p:spPr>
              <a:xfrm>
                <a:off x="4438228" y="4221088"/>
                <a:ext cx="1080120" cy="2139047"/>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M3</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M3</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M3</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L7</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M3</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L9</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M4</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M4</a:t>
                </a:r>
                <a:r>
                  <a:rPr lang="zh-CN" alt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L3</a:t>
                </a:r>
              </a:p>
              <a:p>
                <a:pPr algn="ctr">
                  <a:lnSpc>
                    <a:spcPct val="95000"/>
                  </a:lnSpc>
                </a:pPr>
                <a:r>
                  <a:rPr 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TextBox 20"/>
              <p:cNvSpPr txBox="1"/>
              <p:nvPr/>
            </p:nvSpPr>
            <p:spPr>
              <a:xfrm>
                <a:off x="5518348" y="4221088"/>
                <a:ext cx="432048" cy="2139047"/>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4" name="Group 23"/>
            <p:cNvGrpSpPr/>
            <p:nvPr/>
          </p:nvGrpSpPr>
          <p:grpSpPr>
            <a:xfrm>
              <a:off x="7742313" y="286917"/>
              <a:ext cx="1152128" cy="3020470"/>
              <a:chOff x="6886500" y="2553672"/>
              <a:chExt cx="1152128" cy="3020470"/>
            </a:xfrm>
          </p:grpSpPr>
          <p:sp>
            <p:nvSpPr>
              <p:cNvPr id="17" name="TextBox 16"/>
              <p:cNvSpPr txBox="1"/>
              <p:nvPr/>
            </p:nvSpPr>
            <p:spPr>
              <a:xfrm>
                <a:off x="6886500" y="2557932"/>
                <a:ext cx="720080" cy="3016210"/>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L3</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L3</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L4</a:t>
                </a:r>
              </a:p>
              <a:p>
                <a:pPr algn="ctr">
                  <a:lnSpc>
                    <a:spcPct val="95000"/>
                  </a:lnSpc>
                </a:pPr>
                <a:r>
                  <a:rPr 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Box 22"/>
              <p:cNvSpPr txBox="1"/>
              <p:nvPr/>
            </p:nvSpPr>
            <p:spPr>
              <a:xfrm>
                <a:off x="7606580" y="2553672"/>
                <a:ext cx="432048" cy="3016210"/>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p:txBody>
          </p:sp>
        </p:grpSp>
        <p:grpSp>
          <p:nvGrpSpPr>
            <p:cNvPr id="26" name="Group 25"/>
            <p:cNvGrpSpPr/>
            <p:nvPr/>
          </p:nvGrpSpPr>
          <p:grpSpPr>
            <a:xfrm>
              <a:off x="7748434" y="3769387"/>
              <a:ext cx="1152128" cy="1261884"/>
              <a:chOff x="6886500" y="4659669"/>
              <a:chExt cx="1152128" cy="1261884"/>
            </a:xfrm>
          </p:grpSpPr>
          <p:sp>
            <p:nvSpPr>
              <p:cNvPr id="18" name="TextBox 17"/>
              <p:cNvSpPr txBox="1"/>
              <p:nvPr/>
            </p:nvSpPr>
            <p:spPr>
              <a:xfrm>
                <a:off x="6886500" y="4659669"/>
                <a:ext cx="720080" cy="1261884"/>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L5</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L7</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L9</a:t>
                </a:r>
              </a:p>
              <a:p>
                <a:pPr algn="ctr">
                  <a:lnSpc>
                    <a:spcPct val="95000"/>
                  </a:lnSpc>
                </a:pPr>
                <a:r>
                  <a:rPr 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Box 24"/>
              <p:cNvSpPr txBox="1"/>
              <p:nvPr/>
            </p:nvSpPr>
            <p:spPr>
              <a:xfrm>
                <a:off x="7606580" y="4659669"/>
                <a:ext cx="432048" cy="1261884"/>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p:txBody>
          </p:sp>
        </p:grpSp>
        <p:cxnSp>
          <p:nvCxnSpPr>
            <p:cNvPr id="28" name="Straight Arrow Connector 27"/>
            <p:cNvCxnSpPr>
              <a:stCxn id="19" idx="3"/>
              <a:endCxn id="17" idx="1"/>
            </p:cNvCxnSpPr>
            <p:nvPr/>
          </p:nvCxnSpPr>
          <p:spPr>
            <a:xfrm>
              <a:off x="6814493" y="1793947"/>
              <a:ext cx="927820" cy="5335"/>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a:endCxn id="18" idx="1"/>
            </p:cNvCxnSpPr>
            <p:nvPr/>
          </p:nvCxnSpPr>
          <p:spPr>
            <a:xfrm>
              <a:off x="6814493" y="1793947"/>
              <a:ext cx="933941" cy="2606382"/>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17" idx="1"/>
            </p:cNvCxnSpPr>
            <p:nvPr/>
          </p:nvCxnSpPr>
          <p:spPr>
            <a:xfrm flipV="1">
              <a:off x="6814493" y="1799282"/>
              <a:ext cx="927820" cy="2604928"/>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3"/>
              <a:endCxn id="18" idx="1"/>
            </p:cNvCxnSpPr>
            <p:nvPr/>
          </p:nvCxnSpPr>
          <p:spPr>
            <a:xfrm flipV="1">
              <a:off x="6814493" y="4400329"/>
              <a:ext cx="933941" cy="3881"/>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9704088" y="1016810"/>
              <a:ext cx="1152128" cy="1554272"/>
              <a:chOff x="6886500" y="4659669"/>
              <a:chExt cx="1152128" cy="1554272"/>
            </a:xfrm>
          </p:grpSpPr>
          <p:sp>
            <p:nvSpPr>
              <p:cNvPr id="36" name="TextBox 35"/>
              <p:cNvSpPr txBox="1"/>
              <p:nvPr/>
            </p:nvSpPr>
            <p:spPr>
              <a:xfrm>
                <a:off x="6886500" y="4659669"/>
                <a:ext cx="720080" cy="1554272"/>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L3</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L4</a:t>
                </a:r>
              </a:p>
              <a:p>
                <a:pPr algn="ctr">
                  <a:lnSpc>
                    <a:spcPct val="95000"/>
                  </a:lnSpc>
                </a:pPr>
                <a:r>
                  <a:rPr 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TextBox 36"/>
              <p:cNvSpPr txBox="1"/>
              <p:nvPr/>
            </p:nvSpPr>
            <p:spPr>
              <a:xfrm>
                <a:off x="7606580" y="4659669"/>
                <a:ext cx="432048" cy="1554272"/>
              </a:xfrm>
              <a:prstGeom prst="rect">
                <a:avLst/>
              </a:prstGeom>
              <a:noFill/>
              <a:ln>
                <a:solidFill>
                  <a:schemeClr val="tx2"/>
                </a:solidFill>
              </a:ln>
            </p:spPr>
            <p:txBody>
              <a:bodyPr wrap="square" rtlCol="0">
                <a:spAutoFit/>
              </a:bodyPr>
              <a:lstStyle/>
              <a:p>
                <a:pPr algn="ctr">
                  <a:lnSpc>
                    <a:spcPct val="95000"/>
                  </a:lnSpc>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ctr">
                  <a:lnSpc>
                    <a:spcPct val="95000"/>
                  </a:lnSpc>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p:txBody>
          </p:sp>
        </p:grpSp>
        <p:grpSp>
          <p:nvGrpSpPr>
            <p:cNvPr id="38" name="Group 37"/>
            <p:cNvGrpSpPr/>
            <p:nvPr/>
          </p:nvGrpSpPr>
          <p:grpSpPr>
            <a:xfrm>
              <a:off x="9717939" y="3769387"/>
              <a:ext cx="1152128" cy="1261884"/>
              <a:chOff x="6886500" y="4659669"/>
              <a:chExt cx="1152128" cy="1261884"/>
            </a:xfrm>
          </p:grpSpPr>
          <p:sp>
            <p:nvSpPr>
              <p:cNvPr id="39" name="TextBox 38"/>
              <p:cNvSpPr txBox="1"/>
              <p:nvPr/>
            </p:nvSpPr>
            <p:spPr>
              <a:xfrm>
                <a:off x="6886500" y="4659669"/>
                <a:ext cx="720080" cy="1261884"/>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L5</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L7</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L9</a:t>
                </a:r>
              </a:p>
              <a:p>
                <a:pPr algn="ctr">
                  <a:lnSpc>
                    <a:spcPct val="95000"/>
                  </a:lnSpc>
                </a:pPr>
                <a:r>
                  <a:rPr lang="en-US"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TextBox 39"/>
              <p:cNvSpPr txBox="1"/>
              <p:nvPr/>
            </p:nvSpPr>
            <p:spPr>
              <a:xfrm>
                <a:off x="7606580" y="4659669"/>
                <a:ext cx="432048" cy="1261884"/>
              </a:xfrm>
              <a:prstGeom prst="rect">
                <a:avLst/>
              </a:prstGeom>
              <a:noFill/>
              <a:ln>
                <a:solidFill>
                  <a:schemeClr val="tx2"/>
                </a:solidFill>
              </a:ln>
            </p:spPr>
            <p:txBody>
              <a:bodyPr wrap="square" rtlCol="0">
                <a:spAutoFit/>
              </a:bodyPr>
              <a:lstStyle/>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algn="ctr">
                  <a:lnSpc>
                    <a:spcPct val="95000"/>
                  </a:lnSpc>
                </a:pPr>
                <a:r>
                  <a:rPr lang="en-US"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p:txBody>
          </p:sp>
        </p:grpSp>
        <p:cxnSp>
          <p:nvCxnSpPr>
            <p:cNvPr id="42" name="Straight Arrow Connector 41"/>
            <p:cNvCxnSpPr>
              <a:stCxn id="23" idx="3"/>
              <a:endCxn id="36" idx="1"/>
            </p:cNvCxnSpPr>
            <p:nvPr/>
          </p:nvCxnSpPr>
          <p:spPr>
            <a:xfrm flipV="1">
              <a:off x="8894441" y="1793946"/>
              <a:ext cx="809647" cy="1076"/>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5" idx="3"/>
              <a:endCxn id="39" idx="1"/>
            </p:cNvCxnSpPr>
            <p:nvPr/>
          </p:nvCxnSpPr>
          <p:spPr>
            <a:xfrm>
              <a:off x="8900562" y="4400329"/>
              <a:ext cx="817377" cy="0"/>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56899" y="2841786"/>
              <a:ext cx="1224136" cy="443198"/>
            </a:xfrm>
            <a:prstGeom prst="rect">
              <a:avLst/>
            </a:prstGeom>
            <a:noFill/>
            <a:ln>
              <a:solidFill>
                <a:schemeClr val="tx2"/>
              </a:solidFill>
            </a:ln>
          </p:spPr>
          <p:txBody>
            <a:bodyPr wrap="square" rtlCol="0">
              <a:spAutoFit/>
            </a:bodyPr>
            <a:lstStyle/>
            <a:p>
              <a:pPr algn="ctr">
                <a:lnSpc>
                  <a:spcPct val="95000"/>
                </a:lnSpc>
              </a:pPr>
              <a:r>
                <a:rPr lang="en-US" altLang="zh-CN"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Input</a:t>
              </a:r>
              <a:endParaRPr lang="en-US">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7" name="Straight Arrow Connector 46"/>
            <p:cNvCxnSpPr>
              <a:stCxn id="45" idx="3"/>
              <a:endCxn id="2" idx="1"/>
            </p:cNvCxnSpPr>
            <p:nvPr/>
          </p:nvCxnSpPr>
          <p:spPr>
            <a:xfrm flipV="1">
              <a:off x="1581035" y="1793948"/>
              <a:ext cx="336913" cy="1269437"/>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5" idx="3"/>
              <a:endCxn id="5" idx="1"/>
            </p:cNvCxnSpPr>
            <p:nvPr/>
          </p:nvCxnSpPr>
          <p:spPr>
            <a:xfrm>
              <a:off x="1581035" y="3063385"/>
              <a:ext cx="336913" cy="1336944"/>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750149" y="5501822"/>
              <a:ext cx="2927887" cy="443198"/>
            </a:xfrm>
            <a:prstGeom prst="rect">
              <a:avLst/>
            </a:prstGeom>
            <a:noFill/>
            <a:ln>
              <a:noFill/>
            </a:ln>
          </p:spPr>
          <p:txBody>
            <a:bodyPr wrap="square" rtlCol="0">
              <a:spAutoFit/>
            </a:bodyPr>
            <a:lstStyle/>
            <a:p>
              <a:pPr algn="ctr">
                <a:lnSpc>
                  <a:spcPct val="95000"/>
                </a:lnSpc>
              </a:pP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Split</a:t>
              </a:r>
              <a:endParaRPr lang="en-US"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 name="TextBox 52"/>
            <p:cNvSpPr txBox="1"/>
            <p:nvPr/>
          </p:nvSpPr>
          <p:spPr>
            <a:xfrm>
              <a:off x="4677379" y="5501822"/>
              <a:ext cx="2927887" cy="443198"/>
            </a:xfrm>
            <a:prstGeom prst="rect">
              <a:avLst/>
            </a:prstGeom>
            <a:noFill/>
            <a:ln>
              <a:noFill/>
            </a:ln>
          </p:spPr>
          <p:txBody>
            <a:bodyPr wrap="square" rtlCol="0">
              <a:spAutoFit/>
            </a:bodyPr>
            <a:lstStyle/>
            <a:p>
              <a:pPr algn="ctr">
                <a:lnSpc>
                  <a:spcPct val="95000"/>
                </a:lnSpc>
              </a:pP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Map</a:t>
              </a:r>
              <a:endParaRPr lang="en-US"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 name="TextBox 53"/>
            <p:cNvSpPr txBox="1"/>
            <p:nvPr/>
          </p:nvSpPr>
          <p:spPr>
            <a:xfrm>
              <a:off x="6878353" y="5506082"/>
              <a:ext cx="2927887" cy="443198"/>
            </a:xfrm>
            <a:prstGeom prst="rect">
              <a:avLst/>
            </a:prstGeom>
            <a:noFill/>
            <a:ln>
              <a:noFill/>
            </a:ln>
          </p:spPr>
          <p:txBody>
            <a:bodyPr wrap="square" rtlCol="0">
              <a:spAutoFit/>
            </a:bodyPr>
            <a:lstStyle/>
            <a:p>
              <a:pPr algn="ctr">
                <a:lnSpc>
                  <a:spcPct val="95000"/>
                </a:lnSpc>
              </a:pPr>
              <a:r>
                <a:rPr lang="en-US" altLang="zh-CN"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Combine&amp;Sort</a:t>
              </a:r>
              <a:endParaRPr lang="en-US"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TextBox 54"/>
            <p:cNvSpPr txBox="1"/>
            <p:nvPr/>
          </p:nvSpPr>
          <p:spPr>
            <a:xfrm>
              <a:off x="8902724" y="5506082"/>
              <a:ext cx="2927887" cy="443198"/>
            </a:xfrm>
            <a:prstGeom prst="rect">
              <a:avLst/>
            </a:prstGeom>
            <a:noFill/>
            <a:ln>
              <a:noFill/>
            </a:ln>
          </p:spPr>
          <p:txBody>
            <a:bodyPr wrap="square" rtlCol="0">
              <a:spAutoFit/>
            </a:bodyPr>
            <a:lstStyle/>
            <a:p>
              <a:pPr algn="ctr">
                <a:lnSpc>
                  <a:spcPct val="95000"/>
                </a:lnSpc>
              </a:pPr>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Reduce</a:t>
              </a:r>
              <a:endParaRPr lang="en-US"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01637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7" name="内容占位符 13"/>
          <p:cNvSpPr>
            <a:spLocks noGrp="1"/>
          </p:cNvSpPr>
          <p:nvPr>
            <p:ph idx="1"/>
          </p:nvPr>
        </p:nvSpPr>
        <p:spPr>
          <a:xfrm>
            <a:off x="1117309" y="1701800"/>
            <a:ext cx="10157354" cy="4470400"/>
          </a:xfrm>
        </p:spPr>
        <p:txBody>
          <a:bodyPr>
            <a:normAutofit/>
          </a:bodyPr>
          <a:lstStyle/>
          <a:p>
            <a:pPr marL="0" indent="0">
              <a:buNone/>
            </a:pPr>
            <a:r>
              <a:rPr lang="en-US" altLang="zh-CN" sz="2800" dirty="0" err="1" smtClean="0"/>
              <a:t>Apriori</a:t>
            </a:r>
            <a:r>
              <a:rPr lang="zh-CN" altLang="en-US" sz="2800" dirty="0" smtClean="0"/>
              <a:t>算法求频繁项集</a:t>
            </a:r>
            <a:endParaRPr lang="en-US" altLang="zh-CN" dirty="0" smtClean="0"/>
          </a:p>
        </p:txBody>
      </p:sp>
      <p:graphicFrame>
        <p:nvGraphicFramePr>
          <p:cNvPr id="8" name="Table 7"/>
          <p:cNvGraphicFramePr>
            <a:graphicFrameLocks noGrp="1"/>
          </p:cNvGraphicFramePr>
          <p:nvPr>
            <p:extLst>
              <p:ext uri="{D42A27DB-BD31-4B8C-83A1-F6EECF244321}">
                <p14:modId xmlns:p14="http://schemas.microsoft.com/office/powerpoint/2010/main" val="1473033909"/>
              </p:ext>
            </p:extLst>
          </p:nvPr>
        </p:nvGraphicFramePr>
        <p:xfrm>
          <a:off x="2998068" y="2420888"/>
          <a:ext cx="5650466" cy="3995940"/>
        </p:xfrm>
        <a:graphic>
          <a:graphicData uri="http://schemas.openxmlformats.org/drawingml/2006/table">
            <a:tbl>
              <a:tblPr firstRow="1" bandRow="1">
                <a:tableStyleId>{2D5ABB26-0587-4C30-8999-92F81FD0307C}</a:tableStyleId>
              </a:tblPr>
              <a:tblGrid>
                <a:gridCol w="2825233"/>
                <a:gridCol w="2825233"/>
              </a:tblGrid>
              <a:tr h="399594">
                <a:tc>
                  <a:txBody>
                    <a:bodyPr/>
                    <a:lstStyle/>
                    <a:p>
                      <a:pPr algn="ctr"/>
                      <a:r>
                        <a:rPr lang="zh-CN" altLang="en-US" sz="2000" b="0" i="0" dirty="0" smtClean="0">
                          <a:latin typeface="Microsoft YaHei" charset="-122"/>
                          <a:ea typeface="Microsoft YaHei" charset="-122"/>
                          <a:cs typeface="Microsoft YaHei" charset="-122"/>
                        </a:rPr>
                        <a:t>事务</a:t>
                      </a:r>
                      <a:r>
                        <a:rPr lang="en-US" altLang="zh-CN" sz="2000" b="0" i="0" dirty="0" smtClean="0">
                          <a:latin typeface="Microsoft YaHei" charset="-122"/>
                          <a:ea typeface="Microsoft YaHei" charset="-122"/>
                          <a:cs typeface="Microsoft YaHei" charset="-122"/>
                        </a:rPr>
                        <a:t>ID</a:t>
                      </a:r>
                      <a:endParaRPr lang="en-US" sz="20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0" i="0" dirty="0" smtClean="0">
                          <a:latin typeface="Microsoft YaHei" charset="-122"/>
                          <a:ea typeface="Microsoft YaHei" charset="-122"/>
                          <a:cs typeface="Microsoft YaHei" charset="-122"/>
                        </a:rPr>
                        <a:t>标签</a:t>
                      </a:r>
                      <a:r>
                        <a:rPr lang="en-US" altLang="zh-CN" sz="2000" b="0" i="0" dirty="0" smtClean="0">
                          <a:latin typeface="Microsoft YaHei" charset="-122"/>
                          <a:ea typeface="Microsoft YaHei" charset="-122"/>
                          <a:cs typeface="Microsoft YaHei" charset="-122"/>
                        </a:rPr>
                        <a:t>ID</a:t>
                      </a:r>
                      <a:r>
                        <a:rPr lang="zh-CN" altLang="en-US" sz="2000" b="0" i="0" dirty="0" smtClean="0">
                          <a:latin typeface="Microsoft YaHei" charset="-122"/>
                          <a:ea typeface="Microsoft YaHei" charset="-122"/>
                          <a:cs typeface="Microsoft YaHei" charset="-122"/>
                        </a:rPr>
                        <a:t>列表</a:t>
                      </a:r>
                      <a:endParaRPr lang="en-US" sz="20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594">
                <a:tc>
                  <a:txBody>
                    <a:bodyPr/>
                    <a:lstStyle/>
                    <a:p>
                      <a:pPr algn="ctr"/>
                      <a:r>
                        <a:rPr lang="en-US" altLang="zh-CN" sz="2000" b="0" i="0" dirty="0" smtClean="0">
                          <a:latin typeface="Microsoft YaHei" charset="-122"/>
                          <a:ea typeface="Microsoft YaHei" charset="-122"/>
                          <a:cs typeface="Microsoft YaHei" charset="-122"/>
                        </a:rPr>
                        <a:t>M1</a:t>
                      </a:r>
                      <a:endParaRPr lang="en-US" sz="20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0" i="0" dirty="0" smtClean="0">
                          <a:latin typeface="Microsoft YaHei" charset="-122"/>
                          <a:ea typeface="Microsoft YaHei" charset="-122"/>
                          <a:cs typeface="Microsoft YaHei" charset="-122"/>
                        </a:rPr>
                        <a:t>L1</a:t>
                      </a:r>
                      <a:r>
                        <a:rPr lang="zh-CN" altLang="en-US" sz="2000" b="0" i="0" baseline="0" dirty="0" smtClean="0">
                          <a:latin typeface="Microsoft YaHei" charset="-122"/>
                          <a:ea typeface="Microsoft YaHei" charset="-122"/>
                          <a:cs typeface="Microsoft YaHei" charset="-122"/>
                        </a:rPr>
                        <a:t> </a:t>
                      </a:r>
                      <a:r>
                        <a:rPr lang="en-US" altLang="zh-CN" sz="2000" b="0" i="0" baseline="0" dirty="0" smtClean="0">
                          <a:latin typeface="Microsoft YaHei" charset="-122"/>
                          <a:ea typeface="Microsoft YaHei" charset="-122"/>
                          <a:cs typeface="Microsoft YaHei" charset="-122"/>
                        </a:rPr>
                        <a:t>L2</a:t>
                      </a:r>
                      <a:r>
                        <a:rPr lang="zh-CN" altLang="en-US" sz="2000" b="0" i="0" baseline="0" dirty="0" smtClean="0">
                          <a:latin typeface="Microsoft YaHei" charset="-122"/>
                          <a:ea typeface="Microsoft YaHei" charset="-122"/>
                          <a:cs typeface="Microsoft YaHei" charset="-122"/>
                        </a:rPr>
                        <a:t> </a:t>
                      </a:r>
                      <a:r>
                        <a:rPr lang="en-US" altLang="zh-CN" sz="2000" b="0" i="0" baseline="0" dirty="0" smtClean="0">
                          <a:latin typeface="Microsoft YaHei" charset="-122"/>
                          <a:ea typeface="Microsoft YaHei" charset="-122"/>
                          <a:cs typeface="Microsoft YaHei" charset="-122"/>
                        </a:rPr>
                        <a:t>L5</a:t>
                      </a:r>
                      <a:endParaRPr lang="en-US" sz="20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99594">
                <a:tc>
                  <a:txBody>
                    <a:bodyPr/>
                    <a:lstStyle/>
                    <a:p>
                      <a:pPr algn="ctr"/>
                      <a:r>
                        <a:rPr lang="en-US" altLang="zh-CN" sz="2000" b="0" i="0" dirty="0" smtClean="0">
                          <a:latin typeface="Microsoft YaHei" charset="-122"/>
                          <a:ea typeface="Microsoft YaHei" charset="-122"/>
                          <a:cs typeface="Microsoft YaHei" charset="-122"/>
                        </a:rPr>
                        <a:t>M2</a:t>
                      </a:r>
                      <a:endParaRPr lang="en-US" sz="20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0" i="0" dirty="0" smtClean="0">
                          <a:latin typeface="Microsoft YaHei" charset="-122"/>
                          <a:ea typeface="Microsoft YaHei" charset="-122"/>
                          <a:cs typeface="Microsoft YaHei" charset="-122"/>
                        </a:rPr>
                        <a:t>L2</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L4</a:t>
                      </a:r>
                      <a:endParaRPr lang="en-US" sz="20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99594">
                <a:tc>
                  <a:txBody>
                    <a:bodyPr/>
                    <a:lstStyle/>
                    <a:p>
                      <a:pPr algn="ctr"/>
                      <a:r>
                        <a:rPr lang="en-US" altLang="zh-CN" sz="2000" b="0" i="0" dirty="0" smtClean="0">
                          <a:latin typeface="Microsoft YaHei" charset="-122"/>
                          <a:ea typeface="Microsoft YaHei" charset="-122"/>
                          <a:cs typeface="Microsoft YaHei" charset="-122"/>
                        </a:rPr>
                        <a:t>M3</a:t>
                      </a:r>
                      <a:endParaRPr lang="en-US" sz="20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0" i="0" dirty="0" smtClean="0">
                          <a:latin typeface="Microsoft YaHei" charset="-122"/>
                          <a:ea typeface="Microsoft YaHei" charset="-122"/>
                          <a:cs typeface="Microsoft YaHei" charset="-122"/>
                        </a:rPr>
                        <a:t>L2</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L3</a:t>
                      </a:r>
                      <a:endParaRPr lang="en-US" sz="20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99594">
                <a:tc>
                  <a:txBody>
                    <a:bodyPr/>
                    <a:lstStyle/>
                    <a:p>
                      <a:pPr algn="ctr"/>
                      <a:r>
                        <a:rPr lang="en-US" altLang="zh-CN" sz="2000" b="0" i="0" dirty="0" smtClean="0">
                          <a:latin typeface="Microsoft YaHei" charset="-122"/>
                          <a:ea typeface="Microsoft YaHei" charset="-122"/>
                          <a:cs typeface="Microsoft YaHei" charset="-122"/>
                        </a:rPr>
                        <a:t>M4</a:t>
                      </a:r>
                      <a:endParaRPr lang="en-US" sz="20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0" i="0" dirty="0" smtClean="0">
                          <a:latin typeface="Microsoft YaHei" charset="-122"/>
                          <a:ea typeface="Microsoft YaHei" charset="-122"/>
                          <a:cs typeface="Microsoft YaHei" charset="-122"/>
                        </a:rPr>
                        <a:t>L1</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L2</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L4</a:t>
                      </a:r>
                      <a:endParaRPr lang="en-US" sz="20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99594">
                <a:tc>
                  <a:txBody>
                    <a:bodyPr/>
                    <a:lstStyle/>
                    <a:p>
                      <a:pPr algn="ctr"/>
                      <a:r>
                        <a:rPr lang="en-US" altLang="zh-CN" sz="2000" b="0" i="0" dirty="0" smtClean="0">
                          <a:latin typeface="Microsoft YaHei" charset="-122"/>
                          <a:ea typeface="Microsoft YaHei" charset="-122"/>
                          <a:cs typeface="Microsoft YaHei" charset="-122"/>
                        </a:rPr>
                        <a:t>M5</a:t>
                      </a:r>
                      <a:endParaRPr lang="en-US" sz="20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0" i="0" dirty="0" smtClean="0">
                          <a:latin typeface="Microsoft YaHei" charset="-122"/>
                          <a:ea typeface="Microsoft YaHei" charset="-122"/>
                          <a:cs typeface="Microsoft YaHei" charset="-122"/>
                        </a:rPr>
                        <a:t>L1</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L3</a:t>
                      </a:r>
                      <a:endParaRPr lang="en-US" sz="20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99594">
                <a:tc>
                  <a:txBody>
                    <a:bodyPr/>
                    <a:lstStyle/>
                    <a:p>
                      <a:pPr algn="ctr"/>
                      <a:r>
                        <a:rPr lang="en-US" altLang="zh-CN" sz="2000" b="0" i="0" dirty="0" smtClean="0">
                          <a:latin typeface="Microsoft YaHei" charset="-122"/>
                          <a:ea typeface="Microsoft YaHei" charset="-122"/>
                          <a:cs typeface="Microsoft YaHei" charset="-122"/>
                        </a:rPr>
                        <a:t>M6</a:t>
                      </a:r>
                      <a:endParaRPr lang="en-US" sz="20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0" i="0" dirty="0" smtClean="0">
                          <a:latin typeface="Microsoft YaHei" charset="-122"/>
                          <a:ea typeface="Microsoft YaHei" charset="-122"/>
                          <a:cs typeface="Microsoft YaHei" charset="-122"/>
                        </a:rPr>
                        <a:t>L2</a:t>
                      </a:r>
                      <a:r>
                        <a:rPr lang="zh-CN" altLang="en-US" sz="2000" b="0" i="0" baseline="0" dirty="0" smtClean="0">
                          <a:latin typeface="Microsoft YaHei" charset="-122"/>
                          <a:ea typeface="Microsoft YaHei" charset="-122"/>
                          <a:cs typeface="Microsoft YaHei" charset="-122"/>
                        </a:rPr>
                        <a:t> </a:t>
                      </a:r>
                      <a:r>
                        <a:rPr lang="en-US" altLang="zh-CN" sz="2000" b="0" i="0" baseline="0" dirty="0" smtClean="0">
                          <a:latin typeface="Microsoft YaHei" charset="-122"/>
                          <a:ea typeface="Microsoft YaHei" charset="-122"/>
                          <a:cs typeface="Microsoft YaHei" charset="-122"/>
                        </a:rPr>
                        <a:t>L3</a:t>
                      </a:r>
                      <a:endParaRPr lang="en-US" sz="20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99594">
                <a:tc>
                  <a:txBody>
                    <a:bodyPr/>
                    <a:lstStyle/>
                    <a:p>
                      <a:pPr algn="ctr"/>
                      <a:r>
                        <a:rPr lang="en-US" altLang="zh-CN" sz="2000" b="0" i="0" dirty="0" smtClean="0">
                          <a:latin typeface="Microsoft YaHei" charset="-122"/>
                          <a:ea typeface="Microsoft YaHei" charset="-122"/>
                          <a:cs typeface="Microsoft YaHei" charset="-122"/>
                        </a:rPr>
                        <a:t>M7</a:t>
                      </a:r>
                      <a:endParaRPr lang="en-US" sz="20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0" i="0" dirty="0" smtClean="0">
                          <a:latin typeface="Microsoft YaHei" charset="-122"/>
                          <a:ea typeface="Microsoft YaHei" charset="-122"/>
                          <a:cs typeface="Microsoft YaHei" charset="-122"/>
                        </a:rPr>
                        <a:t>L1</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L3</a:t>
                      </a:r>
                      <a:endParaRPr lang="en-US" sz="20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99594">
                <a:tc>
                  <a:txBody>
                    <a:bodyPr/>
                    <a:lstStyle/>
                    <a:p>
                      <a:pPr algn="ctr"/>
                      <a:r>
                        <a:rPr lang="en-US" altLang="zh-CN" sz="2000" b="0" i="0" dirty="0" smtClean="0">
                          <a:latin typeface="Microsoft YaHei" charset="-122"/>
                          <a:ea typeface="Microsoft YaHei" charset="-122"/>
                          <a:cs typeface="Microsoft YaHei" charset="-122"/>
                        </a:rPr>
                        <a:t>M8</a:t>
                      </a:r>
                      <a:endParaRPr lang="en-US" sz="20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altLang="zh-CN" sz="2000" b="0" i="0" dirty="0" smtClean="0">
                          <a:latin typeface="Microsoft YaHei" charset="-122"/>
                          <a:ea typeface="Microsoft YaHei" charset="-122"/>
                          <a:cs typeface="Microsoft YaHei" charset="-122"/>
                        </a:rPr>
                        <a:t>L1</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L2</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L3</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L5</a:t>
                      </a:r>
                      <a:endParaRPr lang="en-US" sz="2000"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99594">
                <a:tc>
                  <a:txBody>
                    <a:bodyPr/>
                    <a:lstStyle/>
                    <a:p>
                      <a:pPr algn="ctr"/>
                      <a:r>
                        <a:rPr lang="en-US" altLang="zh-CN" sz="2000" b="0" i="0" dirty="0" smtClean="0">
                          <a:latin typeface="Microsoft YaHei" charset="-122"/>
                          <a:ea typeface="Microsoft YaHei" charset="-122"/>
                          <a:cs typeface="Microsoft YaHei" charset="-122"/>
                        </a:rPr>
                        <a:t>M9</a:t>
                      </a:r>
                      <a:endParaRPr lang="en-US" sz="20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altLang="zh-CN" sz="2000" b="0" i="0" dirty="0" smtClean="0">
                          <a:latin typeface="Microsoft YaHei" charset="-122"/>
                          <a:ea typeface="Microsoft YaHei" charset="-122"/>
                          <a:cs typeface="Microsoft YaHei" charset="-122"/>
                        </a:rPr>
                        <a:t>L1</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L2</a:t>
                      </a:r>
                      <a:r>
                        <a:rPr lang="zh-CN" altLang="en-US" sz="2000" b="0" i="0" dirty="0" smtClean="0">
                          <a:latin typeface="Microsoft YaHei" charset="-122"/>
                          <a:ea typeface="Microsoft YaHei" charset="-122"/>
                          <a:cs typeface="Microsoft YaHei" charset="-122"/>
                        </a:rPr>
                        <a:t> </a:t>
                      </a:r>
                      <a:r>
                        <a:rPr lang="en-US" altLang="zh-CN" sz="2000" b="0" i="0" dirty="0" smtClean="0">
                          <a:latin typeface="Microsoft YaHei" charset="-122"/>
                          <a:ea typeface="Microsoft YaHei" charset="-122"/>
                          <a:cs typeface="Microsoft YaHei" charset="-122"/>
                        </a:rPr>
                        <a:t>L3</a:t>
                      </a:r>
                      <a:endParaRPr lang="en-US" sz="2000"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8091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6" name="内容占位符 13"/>
          <p:cNvSpPr>
            <a:spLocks noGrp="1"/>
          </p:cNvSpPr>
          <p:nvPr>
            <p:ph idx="1"/>
          </p:nvPr>
        </p:nvSpPr>
        <p:spPr>
          <a:xfrm>
            <a:off x="1117309" y="1701800"/>
            <a:ext cx="10157354" cy="4470400"/>
          </a:xfrm>
        </p:spPr>
        <p:txBody>
          <a:bodyPr>
            <a:normAutofit/>
          </a:bodyPr>
          <a:lstStyle/>
          <a:p>
            <a:pPr marL="0" indent="0">
              <a:buNone/>
            </a:pPr>
            <a:r>
              <a:rPr lang="en-US" altLang="zh-CN" sz="2800" dirty="0" err="1"/>
              <a:t>Apriori</a:t>
            </a:r>
            <a:r>
              <a:rPr lang="zh-CN" altLang="en-US" sz="2800" dirty="0"/>
              <a:t>算法求频繁项集</a:t>
            </a:r>
            <a:endParaRPr lang="en-US" altLang="zh-CN" sz="2800" dirty="0"/>
          </a:p>
        </p:txBody>
      </p:sp>
      <p:graphicFrame>
        <p:nvGraphicFramePr>
          <p:cNvPr id="9" name="Table 8"/>
          <p:cNvGraphicFramePr>
            <a:graphicFrameLocks noGrp="1"/>
          </p:cNvGraphicFramePr>
          <p:nvPr>
            <p:extLst>
              <p:ext uri="{D42A27DB-BD31-4B8C-83A1-F6EECF244321}">
                <p14:modId xmlns:p14="http://schemas.microsoft.com/office/powerpoint/2010/main" val="897517703"/>
              </p:ext>
            </p:extLst>
          </p:nvPr>
        </p:nvGraphicFramePr>
        <p:xfrm>
          <a:off x="2854052" y="3068960"/>
          <a:ext cx="1988227" cy="2232246"/>
        </p:xfrm>
        <a:graphic>
          <a:graphicData uri="http://schemas.openxmlformats.org/drawingml/2006/table">
            <a:tbl>
              <a:tblPr firstRow="1" bandRow="1">
                <a:tableStyleId>{2D5ABB26-0587-4C30-8999-92F81FD0307C}</a:tableStyleId>
              </a:tblPr>
              <a:tblGrid>
                <a:gridCol w="648072"/>
                <a:gridCol w="1340155"/>
              </a:tblGrid>
              <a:tr h="372041">
                <a:tc>
                  <a:txBody>
                    <a:bodyPr/>
                    <a:lstStyle/>
                    <a:p>
                      <a:pPr algn="ctr"/>
                      <a:r>
                        <a:rPr lang="zh-CN" altLang="en-US" sz="1800" b="0" i="0" dirty="0" smtClean="0">
                          <a:latin typeface="Microsoft YaHei" charset="-122"/>
                          <a:ea typeface="Microsoft YaHei" charset="-122"/>
                          <a:cs typeface="Microsoft YaHei" charset="-122"/>
                        </a:rPr>
                        <a:t>项集</a:t>
                      </a:r>
                      <a:endParaRPr lang="en-US" sz="18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dirty="0" smtClean="0">
                          <a:latin typeface="Microsoft YaHei" charset="-122"/>
                          <a:ea typeface="Microsoft YaHei" charset="-122"/>
                          <a:cs typeface="Microsoft YaHei" charset="-122"/>
                        </a:rPr>
                        <a:t>支持度计数</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041">
                <a:tc>
                  <a:txBody>
                    <a:bodyPr/>
                    <a:lstStyle/>
                    <a:p>
                      <a:pPr algn="ctr"/>
                      <a:r>
                        <a:rPr lang="en-US" altLang="zh-CN" sz="1800" b="0" i="0" dirty="0" smtClean="0">
                          <a:latin typeface="Microsoft YaHei" charset="-122"/>
                          <a:ea typeface="Microsoft YaHei" charset="-122"/>
                          <a:cs typeface="Microsoft YaHei" charset="-122"/>
                        </a:rPr>
                        <a:t>L1</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6</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L2</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7</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L3</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6</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L4</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altLang="zh-CN" sz="1800" b="0" i="0" dirty="0" smtClean="0">
                          <a:latin typeface="Microsoft YaHei" charset="-122"/>
                          <a:ea typeface="Microsoft YaHei" charset="-122"/>
                          <a:cs typeface="Microsoft YaHei" charset="-122"/>
                        </a:rPr>
                        <a:t>2</a:t>
                      </a:r>
                      <a:endParaRPr lang="en-US" sz="1800"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0" name="Straight Arrow Connector 9"/>
          <p:cNvCxnSpPr/>
          <p:nvPr/>
        </p:nvCxnSpPr>
        <p:spPr>
          <a:xfrm>
            <a:off x="1117309" y="4221088"/>
            <a:ext cx="1584176" cy="0"/>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17309" y="3427024"/>
            <a:ext cx="1584176" cy="794064"/>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计算每个候选计数</a:t>
            </a:r>
            <a:endParaRPr lang="en-US" dirty="0">
              <a:latin typeface="Microsoft YaHei" charset="-122"/>
              <a:ea typeface="Microsoft YaHei" charset="-122"/>
              <a:cs typeface="Microsoft YaHei" charset="-122"/>
            </a:endParaRPr>
          </a:p>
        </p:txBody>
      </p:sp>
      <p:sp>
        <p:nvSpPr>
          <p:cNvPr id="12" name="TextBox 11"/>
          <p:cNvSpPr txBox="1"/>
          <p:nvPr/>
        </p:nvSpPr>
        <p:spPr>
          <a:xfrm>
            <a:off x="2701485" y="2586794"/>
            <a:ext cx="1008112" cy="443198"/>
          </a:xfrm>
          <a:prstGeom prst="rect">
            <a:avLst/>
          </a:prstGeom>
          <a:noFill/>
        </p:spPr>
        <p:txBody>
          <a:bodyPr wrap="square" rtlCol="0">
            <a:spAutoFit/>
          </a:bodyPr>
          <a:lstStyle/>
          <a:p>
            <a:pPr algn="ctr">
              <a:lnSpc>
                <a:spcPct val="95000"/>
              </a:lnSpc>
            </a:pPr>
            <a:r>
              <a:rPr lang="en-US" altLang="zh-CN" smtClean="0"/>
              <a:t>C1</a:t>
            </a: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654897793"/>
              </p:ext>
            </p:extLst>
          </p:nvPr>
        </p:nvGraphicFramePr>
        <p:xfrm>
          <a:off x="8210641" y="3068960"/>
          <a:ext cx="1988227" cy="2232246"/>
        </p:xfrm>
        <a:graphic>
          <a:graphicData uri="http://schemas.openxmlformats.org/drawingml/2006/table">
            <a:tbl>
              <a:tblPr firstRow="1" bandRow="1">
                <a:tableStyleId>{2D5ABB26-0587-4C30-8999-92F81FD0307C}</a:tableStyleId>
              </a:tblPr>
              <a:tblGrid>
                <a:gridCol w="648072"/>
                <a:gridCol w="1340155"/>
              </a:tblGrid>
              <a:tr h="372041">
                <a:tc>
                  <a:txBody>
                    <a:bodyPr/>
                    <a:lstStyle/>
                    <a:p>
                      <a:pPr algn="ctr"/>
                      <a:r>
                        <a:rPr lang="zh-CN" altLang="en-US" sz="1800" b="0" i="0" dirty="0" smtClean="0">
                          <a:latin typeface="Microsoft YaHei" charset="-122"/>
                          <a:ea typeface="Microsoft YaHei" charset="-122"/>
                          <a:cs typeface="Microsoft YaHei" charset="-122"/>
                        </a:rPr>
                        <a:t>项集</a:t>
                      </a:r>
                      <a:endParaRPr lang="en-US" sz="18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dirty="0" smtClean="0">
                          <a:latin typeface="Microsoft YaHei" charset="-122"/>
                          <a:ea typeface="Microsoft YaHei" charset="-122"/>
                          <a:cs typeface="Microsoft YaHei" charset="-122"/>
                        </a:rPr>
                        <a:t>支持度计数</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041">
                <a:tc>
                  <a:txBody>
                    <a:bodyPr/>
                    <a:lstStyle/>
                    <a:p>
                      <a:pPr algn="ctr"/>
                      <a:r>
                        <a:rPr lang="en-US" altLang="zh-CN" sz="1800" b="0" i="0" dirty="0" smtClean="0">
                          <a:latin typeface="Microsoft YaHei" charset="-122"/>
                          <a:ea typeface="Microsoft YaHei" charset="-122"/>
                          <a:cs typeface="Microsoft YaHei" charset="-122"/>
                        </a:rPr>
                        <a:t>L1</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6</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L2</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7</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L3</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6</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L4</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altLang="zh-CN" sz="1800" b="0" i="0" dirty="0" smtClean="0">
                          <a:latin typeface="Microsoft YaHei" charset="-122"/>
                          <a:ea typeface="Microsoft YaHei" charset="-122"/>
                          <a:cs typeface="Microsoft YaHei" charset="-122"/>
                        </a:rPr>
                        <a:t>2</a:t>
                      </a:r>
                      <a:endParaRPr lang="en-US" sz="1800"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 name="Straight Arrow Connector 14"/>
          <p:cNvCxnSpPr/>
          <p:nvPr/>
        </p:nvCxnSpPr>
        <p:spPr>
          <a:xfrm>
            <a:off x="4994846" y="4221088"/>
            <a:ext cx="3026540" cy="0"/>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94846" y="3427024"/>
            <a:ext cx="3026540" cy="794064"/>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候选的支持度计数与最小支持度计数比较</a:t>
            </a:r>
            <a:endParaRPr lang="en-US" dirty="0">
              <a:latin typeface="Microsoft YaHei" charset="-122"/>
              <a:ea typeface="Microsoft YaHei" charset="-122"/>
              <a:cs typeface="Microsoft YaHei" charset="-122"/>
            </a:endParaRPr>
          </a:p>
        </p:txBody>
      </p:sp>
      <p:sp>
        <p:nvSpPr>
          <p:cNvPr id="17" name="TextBox 16"/>
          <p:cNvSpPr txBox="1"/>
          <p:nvPr/>
        </p:nvSpPr>
        <p:spPr>
          <a:xfrm>
            <a:off x="8058074" y="2586794"/>
            <a:ext cx="1008112" cy="443198"/>
          </a:xfrm>
          <a:prstGeom prst="rect">
            <a:avLst/>
          </a:prstGeom>
          <a:noFill/>
        </p:spPr>
        <p:txBody>
          <a:bodyPr wrap="square" rtlCol="0">
            <a:spAutoFit/>
          </a:bodyPr>
          <a:lstStyle/>
          <a:p>
            <a:pPr algn="ctr">
              <a:lnSpc>
                <a:spcPct val="95000"/>
              </a:lnSpc>
            </a:pPr>
            <a:r>
              <a:rPr lang="en-US" altLang="zh-CN" dirty="0" smtClean="0"/>
              <a:t>L1</a:t>
            </a:r>
            <a:endParaRPr lang="en-US" dirty="0"/>
          </a:p>
        </p:txBody>
      </p:sp>
      <p:sp>
        <p:nvSpPr>
          <p:cNvPr id="18" name="TextBox 17"/>
          <p:cNvSpPr txBox="1"/>
          <p:nvPr/>
        </p:nvSpPr>
        <p:spPr>
          <a:xfrm>
            <a:off x="5554352" y="4261881"/>
            <a:ext cx="1944216" cy="443198"/>
          </a:xfrm>
          <a:prstGeom prst="rect">
            <a:avLst/>
          </a:prstGeom>
          <a:noFill/>
        </p:spPr>
        <p:txBody>
          <a:bodyPr wrap="square" rtlCol="0">
            <a:spAutoFit/>
          </a:bodyPr>
          <a:lstStyle/>
          <a:p>
            <a:pPr algn="ctr">
              <a:lnSpc>
                <a:spcPct val="95000"/>
              </a:lnSpc>
            </a:pPr>
            <a:r>
              <a:rPr lang="en-US" altLang="zh-CN" dirty="0" err="1" smtClean="0"/>
              <a:t>min_sup</a:t>
            </a:r>
            <a:r>
              <a:rPr lang="en-US" altLang="zh-CN" dirty="0" smtClean="0"/>
              <a:t>=2</a:t>
            </a:r>
            <a:endParaRPr lang="en-US" dirty="0"/>
          </a:p>
        </p:txBody>
      </p:sp>
    </p:spTree>
    <p:extLst>
      <p:ext uri="{BB962C8B-B14F-4D97-AF65-F5344CB8AC3E}">
        <p14:creationId xmlns:p14="http://schemas.microsoft.com/office/powerpoint/2010/main" val="1916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6" name="内容占位符 13"/>
          <p:cNvSpPr>
            <a:spLocks noGrp="1"/>
          </p:cNvSpPr>
          <p:nvPr>
            <p:ph idx="1"/>
          </p:nvPr>
        </p:nvSpPr>
        <p:spPr>
          <a:xfrm>
            <a:off x="1117309" y="1701800"/>
            <a:ext cx="10157354" cy="4470400"/>
          </a:xfrm>
        </p:spPr>
        <p:txBody>
          <a:bodyPr>
            <a:normAutofit/>
          </a:bodyPr>
          <a:lstStyle/>
          <a:p>
            <a:pPr marL="0" indent="0">
              <a:buNone/>
            </a:pPr>
            <a:r>
              <a:rPr lang="en-US" altLang="zh-CN" sz="2800" dirty="0" err="1"/>
              <a:t>Apriori</a:t>
            </a:r>
            <a:r>
              <a:rPr lang="zh-CN" altLang="en-US" sz="2800" dirty="0"/>
              <a:t>算法求频繁项集</a:t>
            </a:r>
            <a:endParaRPr lang="en-US" altLang="zh-CN" sz="2800" dirty="0"/>
          </a:p>
        </p:txBody>
      </p:sp>
      <p:graphicFrame>
        <p:nvGraphicFramePr>
          <p:cNvPr id="19" name="Table 18"/>
          <p:cNvGraphicFramePr>
            <a:graphicFrameLocks noGrp="1"/>
          </p:cNvGraphicFramePr>
          <p:nvPr>
            <p:extLst>
              <p:ext uri="{D42A27DB-BD31-4B8C-83A1-F6EECF244321}">
                <p14:modId xmlns:p14="http://schemas.microsoft.com/office/powerpoint/2010/main" val="1033024359"/>
              </p:ext>
            </p:extLst>
          </p:nvPr>
        </p:nvGraphicFramePr>
        <p:xfrm>
          <a:off x="3493573" y="2586794"/>
          <a:ext cx="2276259" cy="4092451"/>
        </p:xfrm>
        <a:graphic>
          <a:graphicData uri="http://schemas.openxmlformats.org/drawingml/2006/table">
            <a:tbl>
              <a:tblPr firstRow="1" bandRow="1">
                <a:tableStyleId>{2D5ABB26-0587-4C30-8999-92F81FD0307C}</a:tableStyleId>
              </a:tblPr>
              <a:tblGrid>
                <a:gridCol w="864096"/>
                <a:gridCol w="1412163"/>
              </a:tblGrid>
              <a:tr h="372041">
                <a:tc>
                  <a:txBody>
                    <a:bodyPr/>
                    <a:lstStyle/>
                    <a:p>
                      <a:pPr algn="ctr"/>
                      <a:r>
                        <a:rPr lang="zh-CN" altLang="en-US" sz="1800" b="0" i="0" dirty="0" smtClean="0">
                          <a:latin typeface="Microsoft YaHei" charset="-122"/>
                          <a:ea typeface="Microsoft YaHei" charset="-122"/>
                          <a:cs typeface="Microsoft YaHei" charset="-122"/>
                        </a:rPr>
                        <a:t>项集</a:t>
                      </a:r>
                      <a:endParaRPr lang="en-US" sz="18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dirty="0" smtClean="0">
                          <a:latin typeface="Microsoft YaHei" charset="-122"/>
                          <a:ea typeface="Microsoft YaHei" charset="-122"/>
                          <a:cs typeface="Microsoft YaHei" charset="-122"/>
                        </a:rPr>
                        <a:t>支持度计数</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L2</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4</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L3</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4</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L4</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1</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L2</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L3</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4</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L2</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L4</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L2</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L3</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L4</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0</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L3</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1</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L4</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altLang="zh-CN" sz="1800" b="0" i="0" dirty="0" smtClean="0">
                          <a:latin typeface="Microsoft YaHei" charset="-122"/>
                          <a:ea typeface="Microsoft YaHei" charset="-122"/>
                          <a:cs typeface="Microsoft YaHei" charset="-122"/>
                        </a:rPr>
                        <a:t>0</a:t>
                      </a:r>
                      <a:endParaRPr lang="en-US" sz="1800"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0" name="Straight Arrow Connector 19"/>
          <p:cNvCxnSpPr/>
          <p:nvPr/>
        </p:nvCxnSpPr>
        <p:spPr>
          <a:xfrm>
            <a:off x="621804" y="4221088"/>
            <a:ext cx="2701485" cy="0"/>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1804" y="3427024"/>
            <a:ext cx="2701485" cy="794064"/>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由</a:t>
            </a:r>
            <a:r>
              <a:rPr lang="en-US" altLang="zh-CN" dirty="0" smtClean="0">
                <a:latin typeface="Microsoft YaHei" charset="-122"/>
                <a:ea typeface="Microsoft YaHei" charset="-122"/>
                <a:cs typeface="Microsoft YaHei" charset="-122"/>
              </a:rPr>
              <a:t>L1</a:t>
            </a:r>
            <a:r>
              <a:rPr lang="zh-CN" altLang="en-US" dirty="0" smtClean="0">
                <a:latin typeface="Microsoft YaHei" charset="-122"/>
                <a:ea typeface="Microsoft YaHei" charset="-122"/>
                <a:cs typeface="Microsoft YaHei" charset="-122"/>
              </a:rPr>
              <a:t>产生候选</a:t>
            </a:r>
            <a:r>
              <a:rPr lang="en-US" altLang="zh-CN" dirty="0" smtClean="0">
                <a:latin typeface="Microsoft YaHei" charset="-122"/>
                <a:ea typeface="Microsoft YaHei" charset="-122"/>
                <a:cs typeface="Microsoft YaHei" charset="-122"/>
              </a:rPr>
              <a:t>C2</a:t>
            </a:r>
            <a:r>
              <a:rPr lang="zh-CN" altLang="en-US" dirty="0" smtClean="0">
                <a:latin typeface="Microsoft YaHei" charset="-122"/>
                <a:ea typeface="Microsoft YaHei" charset="-122"/>
                <a:cs typeface="Microsoft YaHei" charset="-122"/>
              </a:rPr>
              <a:t>并对每个候选计数</a:t>
            </a:r>
            <a:endParaRPr lang="en-US" dirty="0">
              <a:latin typeface="Microsoft YaHei" charset="-122"/>
              <a:ea typeface="Microsoft YaHei" charset="-122"/>
              <a:cs typeface="Microsoft YaHei" charset="-122"/>
            </a:endParaRPr>
          </a:p>
        </p:txBody>
      </p:sp>
      <p:cxnSp>
        <p:nvCxnSpPr>
          <p:cNvPr id="22" name="Straight Arrow Connector 21"/>
          <p:cNvCxnSpPr/>
          <p:nvPr/>
        </p:nvCxnSpPr>
        <p:spPr>
          <a:xfrm>
            <a:off x="5786934" y="4221088"/>
            <a:ext cx="3026540" cy="0"/>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86934" y="3427024"/>
            <a:ext cx="3026540" cy="794064"/>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候选的支持度计数与最小支持度计数比较</a:t>
            </a:r>
            <a:endParaRPr lang="en-US" dirty="0">
              <a:latin typeface="Microsoft YaHei" charset="-122"/>
              <a:ea typeface="Microsoft YaHei" charset="-122"/>
              <a:cs typeface="Microsoft YaHei" charset="-122"/>
            </a:endParaRPr>
          </a:p>
        </p:txBody>
      </p:sp>
      <p:sp>
        <p:nvSpPr>
          <p:cNvPr id="24" name="TextBox 23"/>
          <p:cNvSpPr txBox="1"/>
          <p:nvPr/>
        </p:nvSpPr>
        <p:spPr>
          <a:xfrm>
            <a:off x="8850162" y="2586794"/>
            <a:ext cx="1008112" cy="443198"/>
          </a:xfrm>
          <a:prstGeom prst="rect">
            <a:avLst/>
          </a:prstGeom>
          <a:noFill/>
        </p:spPr>
        <p:txBody>
          <a:bodyPr wrap="square" rtlCol="0">
            <a:spAutoFit/>
          </a:bodyPr>
          <a:lstStyle/>
          <a:p>
            <a:pPr algn="ctr">
              <a:lnSpc>
                <a:spcPct val="95000"/>
              </a:lnSpc>
            </a:pPr>
            <a:r>
              <a:rPr lang="en-US" altLang="zh-CN" dirty="0" smtClean="0"/>
              <a:t>L</a:t>
            </a:r>
            <a:r>
              <a:rPr lang="en-US" altLang="zh-CN" dirty="0"/>
              <a:t>2</a:t>
            </a:r>
            <a:endParaRPr lang="en-US" dirty="0"/>
          </a:p>
        </p:txBody>
      </p:sp>
      <p:sp>
        <p:nvSpPr>
          <p:cNvPr id="25" name="TextBox 24"/>
          <p:cNvSpPr txBox="1"/>
          <p:nvPr/>
        </p:nvSpPr>
        <p:spPr>
          <a:xfrm>
            <a:off x="6346440" y="4261881"/>
            <a:ext cx="1944216" cy="443198"/>
          </a:xfrm>
          <a:prstGeom prst="rect">
            <a:avLst/>
          </a:prstGeom>
          <a:noFill/>
        </p:spPr>
        <p:txBody>
          <a:bodyPr wrap="square" rtlCol="0">
            <a:spAutoFit/>
          </a:bodyPr>
          <a:lstStyle/>
          <a:p>
            <a:pPr algn="ctr">
              <a:lnSpc>
                <a:spcPct val="95000"/>
              </a:lnSpc>
            </a:pPr>
            <a:r>
              <a:rPr lang="en-US" altLang="zh-CN" dirty="0" err="1" smtClean="0"/>
              <a:t>min_sup</a:t>
            </a:r>
            <a:r>
              <a:rPr lang="en-US" altLang="zh-CN" dirty="0" smtClean="0"/>
              <a:t>=2</a:t>
            </a:r>
            <a:endParaRPr lang="en-US" dirty="0"/>
          </a:p>
        </p:txBody>
      </p:sp>
      <p:graphicFrame>
        <p:nvGraphicFramePr>
          <p:cNvPr id="26" name="Table 25"/>
          <p:cNvGraphicFramePr>
            <a:graphicFrameLocks noGrp="1"/>
          </p:cNvGraphicFramePr>
          <p:nvPr>
            <p:extLst>
              <p:ext uri="{D42A27DB-BD31-4B8C-83A1-F6EECF244321}">
                <p14:modId xmlns:p14="http://schemas.microsoft.com/office/powerpoint/2010/main" val="1782599365"/>
              </p:ext>
            </p:extLst>
          </p:nvPr>
        </p:nvGraphicFramePr>
        <p:xfrm>
          <a:off x="8998404" y="3070988"/>
          <a:ext cx="2276259" cy="2604287"/>
        </p:xfrm>
        <a:graphic>
          <a:graphicData uri="http://schemas.openxmlformats.org/drawingml/2006/table">
            <a:tbl>
              <a:tblPr firstRow="1" bandRow="1">
                <a:tableStyleId>{2D5ABB26-0587-4C30-8999-92F81FD0307C}</a:tableStyleId>
              </a:tblPr>
              <a:tblGrid>
                <a:gridCol w="864096"/>
                <a:gridCol w="1412163"/>
              </a:tblGrid>
              <a:tr h="372041">
                <a:tc>
                  <a:txBody>
                    <a:bodyPr/>
                    <a:lstStyle/>
                    <a:p>
                      <a:pPr algn="ctr"/>
                      <a:r>
                        <a:rPr lang="zh-CN" altLang="en-US" sz="1800" b="0" i="0" dirty="0" smtClean="0">
                          <a:latin typeface="Microsoft YaHei" charset="-122"/>
                          <a:ea typeface="Microsoft YaHei" charset="-122"/>
                          <a:cs typeface="Microsoft YaHei" charset="-122"/>
                        </a:rPr>
                        <a:t>项集</a:t>
                      </a:r>
                      <a:endParaRPr lang="en-US" sz="18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dirty="0" smtClean="0">
                          <a:latin typeface="Microsoft YaHei" charset="-122"/>
                          <a:ea typeface="Microsoft YaHei" charset="-122"/>
                          <a:cs typeface="Microsoft YaHei" charset="-122"/>
                        </a:rPr>
                        <a:t>支持度计数</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L2</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4</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L3</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4</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L2</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L3</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4</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L2</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L4</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L2</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7" name="TextBox 26"/>
          <p:cNvSpPr txBox="1"/>
          <p:nvPr/>
        </p:nvSpPr>
        <p:spPr>
          <a:xfrm>
            <a:off x="3358108" y="2100818"/>
            <a:ext cx="1008112" cy="443198"/>
          </a:xfrm>
          <a:prstGeom prst="rect">
            <a:avLst/>
          </a:prstGeom>
          <a:noFill/>
        </p:spPr>
        <p:txBody>
          <a:bodyPr wrap="square" rtlCol="0">
            <a:spAutoFit/>
          </a:bodyPr>
          <a:lstStyle/>
          <a:p>
            <a:pPr algn="ctr">
              <a:lnSpc>
                <a:spcPct val="95000"/>
              </a:lnSpc>
            </a:pPr>
            <a:r>
              <a:rPr lang="en-US" altLang="zh-CN" dirty="0" smtClean="0"/>
              <a:t>C2</a:t>
            </a:r>
            <a:endParaRPr lang="en-US" dirty="0"/>
          </a:p>
        </p:txBody>
      </p:sp>
    </p:spTree>
    <p:extLst>
      <p:ext uri="{BB962C8B-B14F-4D97-AF65-F5344CB8AC3E}">
        <p14:creationId xmlns:p14="http://schemas.microsoft.com/office/powerpoint/2010/main" val="207003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6" name="内容占位符 13"/>
          <p:cNvSpPr>
            <a:spLocks noGrp="1"/>
          </p:cNvSpPr>
          <p:nvPr>
            <p:ph idx="1"/>
          </p:nvPr>
        </p:nvSpPr>
        <p:spPr>
          <a:xfrm>
            <a:off x="1117309" y="1701800"/>
            <a:ext cx="10157354" cy="4470400"/>
          </a:xfrm>
        </p:spPr>
        <p:txBody>
          <a:bodyPr>
            <a:normAutofit/>
          </a:bodyPr>
          <a:lstStyle/>
          <a:p>
            <a:pPr marL="0" indent="0">
              <a:buNone/>
            </a:pPr>
            <a:r>
              <a:rPr lang="en-US" altLang="zh-CN" sz="2800" dirty="0" err="1"/>
              <a:t>Apriori</a:t>
            </a:r>
            <a:r>
              <a:rPr lang="zh-CN" altLang="en-US" sz="2800" dirty="0"/>
              <a:t>算法求频繁项集</a:t>
            </a:r>
            <a:endParaRPr lang="en-US" altLang="zh-CN" sz="2800" dirty="0"/>
          </a:p>
        </p:txBody>
      </p:sp>
      <p:graphicFrame>
        <p:nvGraphicFramePr>
          <p:cNvPr id="33" name="Table 32"/>
          <p:cNvGraphicFramePr>
            <a:graphicFrameLocks noGrp="1"/>
          </p:cNvGraphicFramePr>
          <p:nvPr>
            <p:extLst>
              <p:ext uri="{D42A27DB-BD31-4B8C-83A1-F6EECF244321}">
                <p14:modId xmlns:p14="http://schemas.microsoft.com/office/powerpoint/2010/main" val="586182696"/>
              </p:ext>
            </p:extLst>
          </p:nvPr>
        </p:nvGraphicFramePr>
        <p:xfrm>
          <a:off x="3214092" y="3392997"/>
          <a:ext cx="2600839" cy="1116123"/>
        </p:xfrm>
        <a:graphic>
          <a:graphicData uri="http://schemas.openxmlformats.org/drawingml/2006/table">
            <a:tbl>
              <a:tblPr firstRow="1" bandRow="1">
                <a:tableStyleId>{2D5ABB26-0587-4C30-8999-92F81FD0307C}</a:tableStyleId>
              </a:tblPr>
              <a:tblGrid>
                <a:gridCol w="1232687"/>
                <a:gridCol w="1368152"/>
              </a:tblGrid>
              <a:tr h="372041">
                <a:tc>
                  <a:txBody>
                    <a:bodyPr/>
                    <a:lstStyle/>
                    <a:p>
                      <a:pPr algn="ctr"/>
                      <a:r>
                        <a:rPr lang="zh-CN" altLang="en-US" sz="1800" b="0" i="0" dirty="0" smtClean="0">
                          <a:latin typeface="Microsoft YaHei" charset="-122"/>
                          <a:ea typeface="Microsoft YaHei" charset="-122"/>
                          <a:cs typeface="Microsoft YaHei" charset="-122"/>
                        </a:rPr>
                        <a:t>项集</a:t>
                      </a:r>
                      <a:endParaRPr lang="en-US" sz="18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dirty="0" smtClean="0">
                          <a:latin typeface="Microsoft YaHei" charset="-122"/>
                          <a:ea typeface="Microsoft YaHei" charset="-122"/>
                          <a:cs typeface="Microsoft YaHei" charset="-122"/>
                        </a:rPr>
                        <a:t>支持度计数</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L2</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L3</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L2</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4" name="Straight Arrow Connector 33"/>
          <p:cNvCxnSpPr/>
          <p:nvPr/>
        </p:nvCxnSpPr>
        <p:spPr>
          <a:xfrm>
            <a:off x="477788" y="4212719"/>
            <a:ext cx="2701485" cy="0"/>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77788" y="3418655"/>
            <a:ext cx="2701485" cy="794064"/>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由</a:t>
            </a:r>
            <a:r>
              <a:rPr lang="en-US" altLang="zh-CN" dirty="0" smtClean="0">
                <a:latin typeface="Microsoft YaHei" charset="-122"/>
                <a:ea typeface="Microsoft YaHei" charset="-122"/>
                <a:cs typeface="Microsoft YaHei" charset="-122"/>
              </a:rPr>
              <a:t>L2</a:t>
            </a:r>
            <a:r>
              <a:rPr lang="zh-CN" altLang="en-US" dirty="0" smtClean="0">
                <a:latin typeface="Microsoft YaHei" charset="-122"/>
                <a:ea typeface="Microsoft YaHei" charset="-122"/>
                <a:cs typeface="Microsoft YaHei" charset="-122"/>
              </a:rPr>
              <a:t>产生候选</a:t>
            </a:r>
            <a:r>
              <a:rPr lang="en-US" altLang="zh-CN" dirty="0" smtClean="0">
                <a:latin typeface="Microsoft YaHei" charset="-122"/>
                <a:ea typeface="Microsoft YaHei" charset="-122"/>
                <a:cs typeface="Microsoft YaHei" charset="-122"/>
              </a:rPr>
              <a:t>C3</a:t>
            </a:r>
            <a:r>
              <a:rPr lang="zh-CN" altLang="en-US" dirty="0" smtClean="0">
                <a:latin typeface="Microsoft YaHei" charset="-122"/>
                <a:ea typeface="Microsoft YaHei" charset="-122"/>
                <a:cs typeface="Microsoft YaHei" charset="-122"/>
              </a:rPr>
              <a:t>并对每个候选计数</a:t>
            </a:r>
            <a:endParaRPr lang="en-US" dirty="0">
              <a:latin typeface="Microsoft YaHei" charset="-122"/>
              <a:ea typeface="Microsoft YaHei" charset="-122"/>
              <a:cs typeface="Microsoft YaHei" charset="-122"/>
            </a:endParaRPr>
          </a:p>
        </p:txBody>
      </p:sp>
      <p:sp>
        <p:nvSpPr>
          <p:cNvPr id="36" name="TextBox 35"/>
          <p:cNvSpPr txBox="1"/>
          <p:nvPr/>
        </p:nvSpPr>
        <p:spPr>
          <a:xfrm>
            <a:off x="3286100" y="2904543"/>
            <a:ext cx="1008112" cy="443198"/>
          </a:xfrm>
          <a:prstGeom prst="rect">
            <a:avLst/>
          </a:prstGeom>
          <a:noFill/>
        </p:spPr>
        <p:txBody>
          <a:bodyPr wrap="square" rtlCol="0">
            <a:spAutoFit/>
          </a:bodyPr>
          <a:lstStyle/>
          <a:p>
            <a:pPr algn="ctr">
              <a:lnSpc>
                <a:spcPct val="95000"/>
              </a:lnSpc>
            </a:pPr>
            <a:r>
              <a:rPr lang="en-US" altLang="zh-CN" dirty="0" smtClean="0"/>
              <a:t>C3</a:t>
            </a:r>
            <a:endParaRPr lang="en-US" dirty="0"/>
          </a:p>
        </p:txBody>
      </p:sp>
      <p:cxnSp>
        <p:nvCxnSpPr>
          <p:cNvPr id="37" name="Straight Arrow Connector 36"/>
          <p:cNvCxnSpPr/>
          <p:nvPr/>
        </p:nvCxnSpPr>
        <p:spPr>
          <a:xfrm>
            <a:off x="5786934" y="4221088"/>
            <a:ext cx="3026540" cy="0"/>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786934" y="3427024"/>
            <a:ext cx="3026540" cy="794064"/>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候选的支持度计数与最小支持度计数比较</a:t>
            </a:r>
            <a:endParaRPr lang="en-US" dirty="0">
              <a:latin typeface="Microsoft YaHei" charset="-122"/>
              <a:ea typeface="Microsoft YaHei" charset="-122"/>
              <a:cs typeface="Microsoft YaHei" charset="-122"/>
            </a:endParaRPr>
          </a:p>
        </p:txBody>
      </p:sp>
      <p:sp>
        <p:nvSpPr>
          <p:cNvPr id="39" name="TextBox 38"/>
          <p:cNvSpPr txBox="1"/>
          <p:nvPr/>
        </p:nvSpPr>
        <p:spPr>
          <a:xfrm>
            <a:off x="8850162" y="2904543"/>
            <a:ext cx="1008112" cy="443198"/>
          </a:xfrm>
          <a:prstGeom prst="rect">
            <a:avLst/>
          </a:prstGeom>
          <a:noFill/>
        </p:spPr>
        <p:txBody>
          <a:bodyPr wrap="square" rtlCol="0">
            <a:spAutoFit/>
          </a:bodyPr>
          <a:lstStyle/>
          <a:p>
            <a:pPr algn="ctr">
              <a:lnSpc>
                <a:spcPct val="95000"/>
              </a:lnSpc>
            </a:pPr>
            <a:r>
              <a:rPr lang="en-US" altLang="zh-CN" dirty="0" smtClean="0"/>
              <a:t>L3</a:t>
            </a:r>
            <a:endParaRPr lang="en-US" dirty="0"/>
          </a:p>
        </p:txBody>
      </p:sp>
      <p:sp>
        <p:nvSpPr>
          <p:cNvPr id="40" name="TextBox 39"/>
          <p:cNvSpPr txBox="1"/>
          <p:nvPr/>
        </p:nvSpPr>
        <p:spPr>
          <a:xfrm>
            <a:off x="6346440" y="4261881"/>
            <a:ext cx="1944216" cy="443198"/>
          </a:xfrm>
          <a:prstGeom prst="rect">
            <a:avLst/>
          </a:prstGeom>
          <a:noFill/>
        </p:spPr>
        <p:txBody>
          <a:bodyPr wrap="square" rtlCol="0">
            <a:spAutoFit/>
          </a:bodyPr>
          <a:lstStyle/>
          <a:p>
            <a:pPr algn="ctr">
              <a:lnSpc>
                <a:spcPct val="95000"/>
              </a:lnSpc>
            </a:pPr>
            <a:r>
              <a:rPr lang="en-US" altLang="zh-CN" dirty="0" err="1" smtClean="0"/>
              <a:t>min_sup</a:t>
            </a:r>
            <a:r>
              <a:rPr lang="en-US" altLang="zh-CN" dirty="0" smtClean="0"/>
              <a:t>=2</a:t>
            </a:r>
            <a:endParaRPr lang="en-US" dirty="0"/>
          </a:p>
        </p:txBody>
      </p:sp>
      <p:graphicFrame>
        <p:nvGraphicFramePr>
          <p:cNvPr id="41" name="Table 40"/>
          <p:cNvGraphicFramePr>
            <a:graphicFrameLocks noGrp="1"/>
          </p:cNvGraphicFramePr>
          <p:nvPr>
            <p:extLst>
              <p:ext uri="{D42A27DB-BD31-4B8C-83A1-F6EECF244321}">
                <p14:modId xmlns:p14="http://schemas.microsoft.com/office/powerpoint/2010/main" val="1465082883"/>
              </p:ext>
            </p:extLst>
          </p:nvPr>
        </p:nvGraphicFramePr>
        <p:xfrm>
          <a:off x="8850162" y="3392996"/>
          <a:ext cx="2600839" cy="1116123"/>
        </p:xfrm>
        <a:graphic>
          <a:graphicData uri="http://schemas.openxmlformats.org/drawingml/2006/table">
            <a:tbl>
              <a:tblPr firstRow="1" bandRow="1">
                <a:tableStyleId>{2D5ABB26-0587-4C30-8999-92F81FD0307C}</a:tableStyleId>
              </a:tblPr>
              <a:tblGrid>
                <a:gridCol w="1232687"/>
                <a:gridCol w="1368152"/>
              </a:tblGrid>
              <a:tr h="372041">
                <a:tc>
                  <a:txBody>
                    <a:bodyPr/>
                    <a:lstStyle/>
                    <a:p>
                      <a:pPr algn="ctr"/>
                      <a:r>
                        <a:rPr lang="zh-CN" altLang="en-US" sz="1800" b="0" i="0" dirty="0" smtClean="0">
                          <a:latin typeface="Microsoft YaHei" charset="-122"/>
                          <a:ea typeface="Microsoft YaHei" charset="-122"/>
                          <a:cs typeface="Microsoft YaHei" charset="-122"/>
                        </a:rPr>
                        <a:t>项集</a:t>
                      </a:r>
                      <a:endParaRPr lang="en-US" sz="1800" b="0" i="0" dirty="0">
                        <a:latin typeface="Microsoft YaHei" charset="-122"/>
                        <a:ea typeface="Microsoft YaHei" charset="-122"/>
                        <a:cs typeface="Microsoft YaHei" charset="-122"/>
                      </a:endParaRP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dirty="0" smtClean="0">
                          <a:latin typeface="Microsoft YaHei" charset="-122"/>
                          <a:ea typeface="Microsoft YaHei" charset="-122"/>
                          <a:cs typeface="Microsoft YaHei" charset="-122"/>
                        </a:rPr>
                        <a:t>支持度计数</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L2</a:t>
                      </a:r>
                      <a:r>
                        <a:rPr lang="zh-CN" altLang="en-US" sz="1800" b="0" i="0" dirty="0" smtClean="0">
                          <a:latin typeface="Microsoft YaHei" charset="-122"/>
                          <a:ea typeface="Microsoft YaHei" charset="-122"/>
                          <a:cs typeface="Microsoft YaHei" charset="-122"/>
                        </a:rPr>
                        <a:t> </a:t>
                      </a:r>
                      <a:r>
                        <a:rPr lang="en-US" altLang="zh-CN" sz="1800" b="0" i="0" dirty="0" smtClean="0">
                          <a:latin typeface="Microsoft YaHei" charset="-122"/>
                          <a:ea typeface="Microsoft YaHei" charset="-122"/>
                          <a:cs typeface="Microsoft YaHei" charset="-122"/>
                        </a:rPr>
                        <a:t>L3</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2041">
                <a:tc>
                  <a:txBody>
                    <a:bodyPr/>
                    <a:lstStyle/>
                    <a:p>
                      <a:pPr algn="ctr"/>
                      <a:r>
                        <a:rPr lang="en-US" altLang="zh-CN" sz="1800" b="0" i="0" dirty="0" smtClean="0">
                          <a:latin typeface="Microsoft YaHei" charset="-122"/>
                          <a:ea typeface="Microsoft YaHei" charset="-122"/>
                          <a:cs typeface="Microsoft YaHei" charset="-122"/>
                        </a:rPr>
                        <a:t>L1</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L2</a:t>
                      </a:r>
                      <a:r>
                        <a:rPr lang="zh-CN" altLang="en-US" sz="1800" b="0" i="0" baseline="0" dirty="0" smtClean="0">
                          <a:latin typeface="Microsoft YaHei" charset="-122"/>
                          <a:ea typeface="Microsoft YaHei" charset="-122"/>
                          <a:cs typeface="Microsoft YaHei" charset="-122"/>
                        </a:rPr>
                        <a:t> </a:t>
                      </a:r>
                      <a:r>
                        <a:rPr lang="en-US" altLang="zh-CN" sz="1800" b="0" i="0" baseline="0" dirty="0" smtClean="0">
                          <a:latin typeface="Microsoft YaHei" charset="-122"/>
                          <a:ea typeface="Microsoft YaHei" charset="-122"/>
                          <a:cs typeface="Microsoft YaHei" charset="-122"/>
                        </a:rPr>
                        <a:t>L5</a:t>
                      </a:r>
                      <a:endParaRPr lang="en-US" sz="1800" b="0" i="0" dirty="0">
                        <a:latin typeface="Microsoft YaHei" charset="-122"/>
                        <a:ea typeface="Microsoft YaHei" charset="-122"/>
                        <a:cs typeface="Microsoft YaHei" charset="-122"/>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i="0" dirty="0" smtClean="0">
                          <a:latin typeface="Microsoft YaHei" charset="-122"/>
                          <a:ea typeface="Microsoft YaHei" charset="-122"/>
                          <a:cs typeface="Microsoft YaHei" charset="-122"/>
                        </a:rPr>
                        <a:t>2</a:t>
                      </a:r>
                      <a:endParaRPr lang="en-US" sz="1800"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TextBox 1"/>
          <p:cNvSpPr txBox="1"/>
          <p:nvPr/>
        </p:nvSpPr>
        <p:spPr>
          <a:xfrm>
            <a:off x="3879812" y="5303184"/>
            <a:ext cx="4356484" cy="794064"/>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频繁项集：</a:t>
            </a:r>
            <a:r>
              <a:rPr lang="en-US" altLang="zh-CN" dirty="0" smtClean="0">
                <a:latin typeface="Microsoft YaHei" charset="-122"/>
                <a:ea typeface="Microsoft YaHei" charset="-122"/>
                <a:cs typeface="Microsoft YaHei" charset="-122"/>
              </a:rPr>
              <a:t>{L1,L2,L3},{L1,L2,L5}</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84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6" name="内容占位符 13"/>
          <p:cNvSpPr>
            <a:spLocks noGrp="1"/>
          </p:cNvSpPr>
          <p:nvPr>
            <p:ph idx="1"/>
          </p:nvPr>
        </p:nvSpPr>
        <p:spPr>
          <a:xfrm>
            <a:off x="1117309" y="1701800"/>
            <a:ext cx="10157354" cy="4470400"/>
          </a:xfrm>
        </p:spPr>
        <p:txBody>
          <a:bodyPr>
            <a:normAutofit/>
          </a:bodyPr>
          <a:lstStyle/>
          <a:p>
            <a:pPr marL="0" indent="0">
              <a:buNone/>
            </a:pPr>
            <a:r>
              <a:rPr lang="en-US" altLang="zh-CN" sz="2800" dirty="0" err="1"/>
              <a:t>Apriori</a:t>
            </a:r>
            <a:r>
              <a:rPr lang="zh-CN" altLang="en-US" sz="2800" dirty="0" smtClean="0"/>
              <a:t>算法根据频繁项集导出关联规则</a:t>
            </a:r>
            <a:endParaRPr lang="en-US" altLang="zh-CN" sz="2800" dirty="0" smtClean="0"/>
          </a:p>
          <a:p>
            <a:pPr marL="0" indent="0">
              <a:buNone/>
            </a:pPr>
            <a:r>
              <a:rPr lang="en-US" altLang="zh-CN" sz="2800" dirty="0" smtClean="0"/>
              <a:t>{L1,L2}=&gt;L5,</a:t>
            </a:r>
            <a:r>
              <a:rPr lang="zh-CN" altLang="en-US" sz="2800" dirty="0" smtClean="0"/>
              <a:t> </a:t>
            </a:r>
            <a:r>
              <a:rPr lang="en-US" altLang="zh-CN" sz="2800" dirty="0" smtClean="0"/>
              <a:t>confidence=2/4=50%</a:t>
            </a:r>
          </a:p>
          <a:p>
            <a:pPr marL="0" indent="0">
              <a:buNone/>
            </a:pPr>
            <a:r>
              <a:rPr lang="en-US" altLang="zh-CN" sz="2800" dirty="0" smtClean="0"/>
              <a:t>{L1,L5}=&gt;L2,</a:t>
            </a:r>
            <a:r>
              <a:rPr lang="zh-CN" altLang="en-US" sz="2800" dirty="0" smtClean="0"/>
              <a:t> </a:t>
            </a:r>
            <a:r>
              <a:rPr lang="en-US" altLang="zh-CN" sz="2800" dirty="0" smtClean="0"/>
              <a:t>confidence=2/2=100</a:t>
            </a:r>
            <a:r>
              <a:rPr lang="en-US" altLang="zh-CN" sz="2800" dirty="0"/>
              <a:t>%</a:t>
            </a:r>
          </a:p>
          <a:p>
            <a:pPr marL="0" indent="0">
              <a:buNone/>
            </a:pPr>
            <a:r>
              <a:rPr lang="en-US" altLang="zh-CN" sz="2800" dirty="0" smtClean="0"/>
              <a:t>{L2,L5}=&gt;L1,</a:t>
            </a:r>
            <a:r>
              <a:rPr lang="zh-CN" altLang="en-US" sz="2800" dirty="0" smtClean="0"/>
              <a:t> </a:t>
            </a:r>
            <a:r>
              <a:rPr lang="en-US" altLang="zh-CN" sz="2800" dirty="0" smtClean="0"/>
              <a:t>confidence=2/2=100%</a:t>
            </a:r>
            <a:endParaRPr lang="en-US" altLang="zh-CN" sz="2800" dirty="0"/>
          </a:p>
          <a:p>
            <a:pPr marL="0" indent="0">
              <a:buNone/>
            </a:pPr>
            <a:r>
              <a:rPr lang="en-US" altLang="zh-CN" sz="2800" dirty="0" smtClean="0"/>
              <a:t>L1=&gt;{L2,L5},</a:t>
            </a:r>
            <a:r>
              <a:rPr lang="zh-CN" altLang="en-US" sz="2800" dirty="0" smtClean="0"/>
              <a:t> </a:t>
            </a:r>
            <a:r>
              <a:rPr lang="en-US" altLang="zh-CN" sz="2800" dirty="0" smtClean="0"/>
              <a:t>confidence=2/6=33%</a:t>
            </a:r>
            <a:endParaRPr lang="en-US" altLang="zh-CN" sz="2800" dirty="0"/>
          </a:p>
          <a:p>
            <a:pPr marL="0" indent="0">
              <a:buNone/>
            </a:pPr>
            <a:r>
              <a:rPr lang="en-US" altLang="zh-CN" sz="2800" dirty="0" smtClean="0"/>
              <a:t>L2=&gt;{L1,L5},</a:t>
            </a:r>
            <a:r>
              <a:rPr lang="zh-CN" altLang="en-US" sz="2800" dirty="0" smtClean="0"/>
              <a:t> </a:t>
            </a:r>
            <a:r>
              <a:rPr lang="en-US" altLang="zh-CN" sz="2800" dirty="0" smtClean="0"/>
              <a:t>confidence=2/7=29%</a:t>
            </a:r>
          </a:p>
          <a:p>
            <a:pPr marL="0" indent="0">
              <a:buNone/>
            </a:pPr>
            <a:r>
              <a:rPr lang="en-US" altLang="zh-CN" sz="2800" dirty="0" smtClean="0"/>
              <a:t>L5=&gt;{L1,L2</a:t>
            </a:r>
            <a:r>
              <a:rPr lang="en-US" altLang="zh-CN" sz="2800" dirty="0"/>
              <a:t>},</a:t>
            </a:r>
            <a:r>
              <a:rPr lang="zh-CN" altLang="en-US" sz="2800" dirty="0"/>
              <a:t> </a:t>
            </a:r>
            <a:r>
              <a:rPr lang="en-US" altLang="zh-CN" sz="2800" dirty="0" smtClean="0"/>
              <a:t>confidence=2/2=100%</a:t>
            </a:r>
            <a:endParaRPr lang="en-US" altLang="zh-CN" sz="2800" dirty="0"/>
          </a:p>
        </p:txBody>
      </p:sp>
      <p:sp>
        <p:nvSpPr>
          <p:cNvPr id="2" name="TextBox 1"/>
          <p:cNvSpPr txBox="1"/>
          <p:nvPr/>
        </p:nvSpPr>
        <p:spPr>
          <a:xfrm>
            <a:off x="8254652" y="3686162"/>
            <a:ext cx="3236035" cy="501676"/>
          </a:xfrm>
          <a:prstGeom prst="rect">
            <a:avLst/>
          </a:prstGeom>
          <a:solidFill>
            <a:schemeClr val="accent2"/>
          </a:solidFill>
        </p:spPr>
        <p:txBody>
          <a:bodyPr wrap="square" rtlCol="0">
            <a:spAutoFit/>
          </a:bodyPr>
          <a:lstStyle/>
          <a:p>
            <a:pPr>
              <a:lnSpc>
                <a:spcPct val="95000"/>
              </a:lnSpc>
            </a:pPr>
            <a:r>
              <a:rPr lang="zh-CN" altLang="en-US" sz="2800" dirty="0" smtClean="0">
                <a:solidFill>
                  <a:schemeClr val="bg1"/>
                </a:solidFill>
                <a:latin typeface="Microsoft YaHei" charset="-122"/>
                <a:ea typeface="Microsoft YaHei" charset="-122"/>
                <a:cs typeface="Microsoft YaHei" charset="-122"/>
              </a:rPr>
              <a:t>设</a:t>
            </a:r>
            <a:r>
              <a:rPr lang="en-US" altLang="zh-CN" sz="2800" dirty="0" err="1" smtClean="0">
                <a:solidFill>
                  <a:schemeClr val="bg1"/>
                </a:solidFill>
                <a:latin typeface="Microsoft YaHei" charset="-122"/>
                <a:ea typeface="Microsoft YaHei" charset="-122"/>
                <a:cs typeface="Microsoft YaHei" charset="-122"/>
              </a:rPr>
              <a:t>min_conf</a:t>
            </a:r>
            <a:r>
              <a:rPr lang="en-US" altLang="zh-CN" sz="2800" dirty="0" smtClean="0">
                <a:solidFill>
                  <a:schemeClr val="bg1"/>
                </a:solidFill>
                <a:latin typeface="Microsoft YaHei" charset="-122"/>
                <a:ea typeface="Microsoft YaHei" charset="-122"/>
                <a:cs typeface="Microsoft YaHei" charset="-122"/>
              </a:rPr>
              <a:t>=70%</a:t>
            </a:r>
            <a:endParaRPr lang="en-US" sz="2800" dirty="0">
              <a:solidFill>
                <a:schemeClr val="bg1"/>
              </a:solidFill>
              <a:latin typeface="Microsoft YaHei" charset="-122"/>
              <a:ea typeface="Microsoft YaHei" charset="-122"/>
              <a:cs typeface="Microsoft YaHei" charset="-122"/>
            </a:endParaRPr>
          </a:p>
        </p:txBody>
      </p:sp>
      <p:sp>
        <p:nvSpPr>
          <p:cNvPr id="3" name="Rectangle 2"/>
          <p:cNvSpPr/>
          <p:nvPr/>
        </p:nvSpPr>
        <p:spPr>
          <a:xfrm>
            <a:off x="1117309" y="2996952"/>
            <a:ext cx="6561279" cy="1152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17309" y="5589240"/>
            <a:ext cx="6561279"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83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14" name="内容占位符 13"/>
          <p:cNvSpPr>
            <a:spLocks noGrp="1"/>
          </p:cNvSpPr>
          <p:nvPr>
            <p:ph idx="1"/>
          </p:nvPr>
        </p:nvSpPr>
        <p:spPr>
          <a:xfrm>
            <a:off x="1117309" y="1701800"/>
            <a:ext cx="4040999" cy="4470400"/>
          </a:xfrm>
        </p:spPr>
        <p:txBody>
          <a:bodyPr>
            <a:normAutofit/>
          </a:bodyPr>
          <a:lstStyle/>
          <a:p>
            <a:pPr marL="0" indent="0">
              <a:lnSpc>
                <a:spcPct val="100000"/>
              </a:lnSpc>
              <a:buNone/>
            </a:pPr>
            <a:r>
              <a:rPr lang="zh-CN" altLang="en-US" sz="2800" dirty="0" smtClean="0"/>
              <a:t>关于热门标签集</a:t>
            </a:r>
            <a:endParaRPr lang="en-US" altLang="zh-CN" sz="2800" dirty="0" smtClean="0"/>
          </a:p>
        </p:txBody>
      </p:sp>
      <p:graphicFrame>
        <p:nvGraphicFramePr>
          <p:cNvPr id="5" name="Diagram 4"/>
          <p:cNvGraphicFramePr/>
          <p:nvPr>
            <p:extLst>
              <p:ext uri="{D42A27DB-BD31-4B8C-83A1-F6EECF244321}">
                <p14:modId xmlns:p14="http://schemas.microsoft.com/office/powerpoint/2010/main" val="632702406"/>
              </p:ext>
            </p:extLst>
          </p:nvPr>
        </p:nvGraphicFramePr>
        <p:xfrm>
          <a:off x="2494012" y="2420888"/>
          <a:ext cx="6984776"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4078188" y="6043163"/>
            <a:ext cx="1368152" cy="501676"/>
          </a:xfrm>
          <a:prstGeom prst="rect">
            <a:avLst/>
          </a:prstGeom>
          <a:noFill/>
          <a:ln>
            <a:noFill/>
          </a:ln>
        </p:spPr>
        <p:txBody>
          <a:bodyPr wrap="square" rtlCol="0">
            <a:spAutoFit/>
          </a:bodyPr>
          <a:lstStyle/>
          <a:p>
            <a:pPr algn="ctr">
              <a:lnSpc>
                <a:spcPct val="95000"/>
              </a:lnSpc>
            </a:pPr>
            <a:r>
              <a:rPr lang="zh-CN" altLang="en-US" sz="2800" dirty="0" smtClean="0">
                <a:latin typeface="Microsoft YaHei" charset="-122"/>
                <a:ea typeface="Microsoft YaHei" charset="-122"/>
                <a:cs typeface="Microsoft YaHei" charset="-122"/>
              </a:rPr>
              <a:t>偏好</a:t>
            </a:r>
            <a:endParaRPr lang="en-US" sz="2800" dirty="0">
              <a:latin typeface="Microsoft YaHei" charset="-122"/>
              <a:ea typeface="Microsoft YaHei" charset="-122"/>
              <a:cs typeface="Microsoft YaHei" charset="-122"/>
            </a:endParaRPr>
          </a:p>
        </p:txBody>
      </p:sp>
      <p:sp>
        <p:nvSpPr>
          <p:cNvPr id="6" name="TextBox 5"/>
          <p:cNvSpPr txBox="1"/>
          <p:nvPr/>
        </p:nvSpPr>
        <p:spPr>
          <a:xfrm>
            <a:off x="6634472" y="6043163"/>
            <a:ext cx="1368152" cy="501676"/>
          </a:xfrm>
          <a:prstGeom prst="rect">
            <a:avLst/>
          </a:prstGeom>
          <a:noFill/>
          <a:ln>
            <a:noFill/>
          </a:ln>
        </p:spPr>
        <p:txBody>
          <a:bodyPr wrap="square" rtlCol="0">
            <a:spAutoFit/>
          </a:bodyPr>
          <a:lstStyle/>
          <a:p>
            <a:pPr algn="ctr">
              <a:lnSpc>
                <a:spcPct val="95000"/>
              </a:lnSpc>
            </a:pPr>
            <a:r>
              <a:rPr lang="zh-CN" altLang="en-US" sz="2800" dirty="0" smtClean="0">
                <a:latin typeface="Microsoft YaHei" charset="-122"/>
                <a:ea typeface="Microsoft YaHei" charset="-122"/>
                <a:cs typeface="Microsoft YaHei" charset="-122"/>
              </a:rPr>
              <a:t>时间</a:t>
            </a:r>
            <a:endParaRPr 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4686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14" name="内容占位符 13"/>
          <p:cNvSpPr>
            <a:spLocks noGrp="1"/>
          </p:cNvSpPr>
          <p:nvPr>
            <p:ph idx="1"/>
          </p:nvPr>
        </p:nvSpPr>
        <p:spPr>
          <a:xfrm>
            <a:off x="1117309" y="1700808"/>
            <a:ext cx="9945655" cy="4536504"/>
          </a:xfrm>
        </p:spPr>
        <p:txBody>
          <a:bodyPr>
            <a:normAutofit/>
          </a:bodyPr>
          <a:lstStyle/>
          <a:p>
            <a:pPr marL="0" indent="0">
              <a:lnSpc>
                <a:spcPct val="100000"/>
              </a:lnSpc>
              <a:buNone/>
            </a:pPr>
            <a:r>
              <a:rPr lang="zh-CN" altLang="en-US" sz="2800" dirty="0" smtClean="0"/>
              <a:t>关于热门标签集</a:t>
            </a:r>
            <a:endParaRPr lang="en-US" altLang="zh-CN" sz="2800" dirty="0" smtClean="0"/>
          </a:p>
          <a:p>
            <a:pPr>
              <a:lnSpc>
                <a:spcPct val="100000"/>
              </a:lnSpc>
            </a:pPr>
            <a:r>
              <a:rPr lang="zh-CN" altLang="en-US" sz="2800" dirty="0">
                <a:latin typeface="Microsoft YaHei" charset="-122"/>
                <a:ea typeface="Microsoft YaHei" charset="-122"/>
                <a:cs typeface="Microsoft YaHei" charset="-122"/>
              </a:rPr>
              <a:t>选出</a:t>
            </a:r>
            <a:r>
              <a:rPr lang="en-US" altLang="zh-CN" sz="2800" dirty="0">
                <a:latin typeface="Microsoft YaHei" charset="-122"/>
                <a:ea typeface="Microsoft YaHei" charset="-122"/>
                <a:cs typeface="Microsoft YaHei" charset="-122"/>
              </a:rPr>
              <a:t>10</a:t>
            </a:r>
            <a:r>
              <a:rPr lang="zh-CN" altLang="en-US" sz="2800" dirty="0">
                <a:latin typeface="Microsoft YaHei" charset="-122"/>
                <a:ea typeface="Microsoft YaHei" charset="-122"/>
                <a:cs typeface="Microsoft YaHei" charset="-122"/>
              </a:rPr>
              <a:t>个热门标签，并且保证这</a:t>
            </a:r>
            <a:r>
              <a:rPr lang="en-US" altLang="zh-CN" sz="2800" dirty="0">
                <a:latin typeface="Microsoft YaHei" charset="-122"/>
                <a:ea typeface="Microsoft YaHei" charset="-122"/>
                <a:cs typeface="Microsoft YaHei" charset="-122"/>
              </a:rPr>
              <a:t>10</a:t>
            </a:r>
            <a:r>
              <a:rPr lang="zh-CN" altLang="en-US" sz="2800" dirty="0">
                <a:latin typeface="Microsoft YaHei" charset="-122"/>
                <a:ea typeface="Microsoft YaHei" charset="-122"/>
                <a:cs typeface="Microsoft YaHei" charset="-122"/>
              </a:rPr>
              <a:t>个标签代表用户最具代表性的偏好以及最新偏好</a:t>
            </a:r>
            <a:endParaRPr lang="en-US" altLang="zh-CN" sz="2800" dirty="0">
              <a:latin typeface="Microsoft YaHei" charset="-122"/>
              <a:ea typeface="Microsoft YaHei" charset="-122"/>
              <a:cs typeface="Microsoft YaHei" charset="-122"/>
            </a:endParaRPr>
          </a:p>
          <a:p>
            <a:pPr>
              <a:lnSpc>
                <a:spcPct val="100000"/>
              </a:lnSpc>
            </a:pPr>
            <a:endParaRPr lang="en-US" altLang="zh-CN" sz="2800" dirty="0" smtClean="0"/>
          </a:p>
        </p:txBody>
      </p:sp>
      <p:sp>
        <p:nvSpPr>
          <p:cNvPr id="2" name="Rectangle 1"/>
          <p:cNvSpPr/>
          <p:nvPr/>
        </p:nvSpPr>
        <p:spPr>
          <a:xfrm>
            <a:off x="2071092"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76698"/>
                </a:solidFill>
                <a:latin typeface="Microsoft YaHei" charset="-122"/>
                <a:ea typeface="Microsoft YaHei" charset="-122"/>
                <a:cs typeface="Microsoft YaHei" charset="-122"/>
              </a:rPr>
              <a:t>L1</a:t>
            </a:r>
            <a:endParaRPr lang="en-US" dirty="0">
              <a:solidFill>
                <a:srgbClr val="276698"/>
              </a:solidFill>
              <a:latin typeface="Microsoft YaHei" charset="-122"/>
              <a:ea typeface="Microsoft YaHei" charset="-122"/>
              <a:cs typeface="Microsoft YaHei" charset="-122"/>
            </a:endParaRPr>
          </a:p>
        </p:txBody>
      </p:sp>
      <p:sp>
        <p:nvSpPr>
          <p:cNvPr id="6" name="Rectangle 5"/>
          <p:cNvSpPr/>
          <p:nvPr/>
        </p:nvSpPr>
        <p:spPr>
          <a:xfrm>
            <a:off x="2647156"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76698"/>
                </a:solidFill>
                <a:latin typeface="Microsoft YaHei" charset="-122"/>
                <a:ea typeface="Microsoft YaHei" charset="-122"/>
                <a:cs typeface="Microsoft YaHei" charset="-122"/>
              </a:rPr>
              <a:t>L2</a:t>
            </a:r>
            <a:endParaRPr lang="en-US" dirty="0"/>
          </a:p>
        </p:txBody>
      </p:sp>
      <p:sp>
        <p:nvSpPr>
          <p:cNvPr id="7" name="Rectangle 6"/>
          <p:cNvSpPr/>
          <p:nvPr/>
        </p:nvSpPr>
        <p:spPr>
          <a:xfrm>
            <a:off x="3223220"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76698"/>
                </a:solidFill>
                <a:latin typeface="Microsoft YaHei" charset="-122"/>
                <a:ea typeface="Microsoft YaHei" charset="-122"/>
                <a:cs typeface="Microsoft YaHei" charset="-122"/>
              </a:rPr>
              <a:t>L3</a:t>
            </a:r>
            <a:endParaRPr lang="en-US" dirty="0"/>
          </a:p>
        </p:txBody>
      </p:sp>
      <p:sp>
        <p:nvSpPr>
          <p:cNvPr id="9" name="Rectangle 8"/>
          <p:cNvSpPr/>
          <p:nvPr/>
        </p:nvSpPr>
        <p:spPr>
          <a:xfrm>
            <a:off x="3799284"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76698"/>
                </a:solidFill>
                <a:latin typeface="Microsoft YaHei" charset="-122"/>
                <a:ea typeface="Microsoft YaHei" charset="-122"/>
                <a:cs typeface="Microsoft YaHei" charset="-122"/>
              </a:rPr>
              <a:t>L4</a:t>
            </a:r>
            <a:endParaRPr lang="en-US" dirty="0"/>
          </a:p>
        </p:txBody>
      </p:sp>
      <p:sp>
        <p:nvSpPr>
          <p:cNvPr id="10" name="Rectangle 9"/>
          <p:cNvSpPr/>
          <p:nvPr/>
        </p:nvSpPr>
        <p:spPr>
          <a:xfrm>
            <a:off x="4375348"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76698"/>
                </a:solidFill>
                <a:latin typeface="Microsoft YaHei" charset="-122"/>
                <a:ea typeface="Microsoft YaHei" charset="-122"/>
                <a:cs typeface="Microsoft YaHei" charset="-122"/>
              </a:rPr>
              <a:t>L5</a:t>
            </a:r>
            <a:endParaRPr lang="en-US" dirty="0"/>
          </a:p>
        </p:txBody>
      </p:sp>
      <p:sp>
        <p:nvSpPr>
          <p:cNvPr id="11" name="Rectangle 10"/>
          <p:cNvSpPr/>
          <p:nvPr/>
        </p:nvSpPr>
        <p:spPr>
          <a:xfrm>
            <a:off x="4951412"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Microsoft YaHei" charset="-122"/>
                <a:ea typeface="Microsoft YaHei" charset="-122"/>
                <a:cs typeface="Microsoft YaHei" charset="-122"/>
              </a:rPr>
              <a:t>L6</a:t>
            </a:r>
            <a:endParaRPr lang="en-US" dirty="0">
              <a:solidFill>
                <a:srgbClr val="FF0000"/>
              </a:solidFill>
            </a:endParaRPr>
          </a:p>
        </p:txBody>
      </p:sp>
      <p:sp>
        <p:nvSpPr>
          <p:cNvPr id="12" name="Rectangle 11"/>
          <p:cNvSpPr/>
          <p:nvPr/>
        </p:nvSpPr>
        <p:spPr>
          <a:xfrm>
            <a:off x="5527476"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05524"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83572"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59636" y="5073600"/>
            <a:ext cx="576064" cy="57606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143100" y="566124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10</a:t>
            </a:r>
            <a:endParaRPr lang="en-US" sz="1400" dirty="0">
              <a:solidFill>
                <a:srgbClr val="276698"/>
              </a:solidFill>
              <a:latin typeface="Microsoft YaHei" charset="-122"/>
              <a:ea typeface="Microsoft YaHei" charset="-122"/>
              <a:cs typeface="Microsoft YaHei" charset="-122"/>
            </a:endParaRPr>
          </a:p>
        </p:txBody>
      </p:sp>
      <p:sp>
        <p:nvSpPr>
          <p:cNvPr id="19" name="Rectangle 18"/>
          <p:cNvSpPr/>
          <p:nvPr/>
        </p:nvSpPr>
        <p:spPr>
          <a:xfrm>
            <a:off x="2719164" y="566124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9</a:t>
            </a:r>
            <a:endParaRPr lang="en-US" sz="1400" dirty="0">
              <a:solidFill>
                <a:srgbClr val="276698"/>
              </a:solidFill>
              <a:latin typeface="Microsoft YaHei" charset="-122"/>
              <a:ea typeface="Microsoft YaHei" charset="-122"/>
              <a:cs typeface="Microsoft YaHei" charset="-122"/>
            </a:endParaRPr>
          </a:p>
        </p:txBody>
      </p:sp>
      <p:sp>
        <p:nvSpPr>
          <p:cNvPr id="20" name="Rectangle 19"/>
          <p:cNvSpPr/>
          <p:nvPr/>
        </p:nvSpPr>
        <p:spPr>
          <a:xfrm>
            <a:off x="3291260" y="566124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8</a:t>
            </a:r>
            <a:endParaRPr lang="en-US" sz="1400" dirty="0">
              <a:solidFill>
                <a:srgbClr val="276698"/>
              </a:solidFill>
              <a:latin typeface="Microsoft YaHei" charset="-122"/>
              <a:ea typeface="Microsoft YaHei" charset="-122"/>
              <a:cs typeface="Microsoft YaHei" charset="-122"/>
            </a:endParaRPr>
          </a:p>
        </p:txBody>
      </p:sp>
      <p:sp>
        <p:nvSpPr>
          <p:cNvPr id="21" name="Rectangle 20"/>
          <p:cNvSpPr/>
          <p:nvPr/>
        </p:nvSpPr>
        <p:spPr>
          <a:xfrm>
            <a:off x="3871292" y="566124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7</a:t>
            </a:r>
            <a:endParaRPr lang="en-US" sz="1400" dirty="0">
              <a:solidFill>
                <a:srgbClr val="276698"/>
              </a:solidFill>
              <a:latin typeface="Microsoft YaHei" charset="-122"/>
              <a:ea typeface="Microsoft YaHei" charset="-122"/>
              <a:cs typeface="Microsoft YaHei" charset="-122"/>
            </a:endParaRPr>
          </a:p>
        </p:txBody>
      </p:sp>
      <p:sp>
        <p:nvSpPr>
          <p:cNvPr id="22" name="Rectangle 21"/>
          <p:cNvSpPr/>
          <p:nvPr/>
        </p:nvSpPr>
        <p:spPr>
          <a:xfrm>
            <a:off x="4447356" y="566124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6</a:t>
            </a:r>
            <a:endParaRPr lang="en-US" sz="1400" dirty="0">
              <a:solidFill>
                <a:srgbClr val="276698"/>
              </a:solidFill>
              <a:latin typeface="Microsoft YaHei" charset="-122"/>
              <a:ea typeface="Microsoft YaHei" charset="-122"/>
              <a:cs typeface="Microsoft YaHei" charset="-122"/>
            </a:endParaRPr>
          </a:p>
        </p:txBody>
      </p:sp>
      <p:sp>
        <p:nvSpPr>
          <p:cNvPr id="23" name="Rectangle 22"/>
          <p:cNvSpPr/>
          <p:nvPr/>
        </p:nvSpPr>
        <p:spPr>
          <a:xfrm>
            <a:off x="5019452" y="566124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5</a:t>
            </a:r>
            <a:endParaRPr lang="en-US" sz="1400" dirty="0">
              <a:solidFill>
                <a:srgbClr val="276698"/>
              </a:solidFill>
              <a:latin typeface="Microsoft YaHei" charset="-122"/>
              <a:ea typeface="Microsoft YaHei" charset="-122"/>
              <a:cs typeface="Microsoft YaHei" charset="-122"/>
            </a:endParaRPr>
          </a:p>
        </p:txBody>
      </p:sp>
      <p:sp>
        <p:nvSpPr>
          <p:cNvPr id="4" name="Cloud 3"/>
          <p:cNvSpPr/>
          <p:nvPr/>
        </p:nvSpPr>
        <p:spPr>
          <a:xfrm>
            <a:off x="7383256" y="3284984"/>
            <a:ext cx="2887619" cy="1500584"/>
          </a:xfrm>
          <a:prstGeom prst="clou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L7</a:t>
            </a:r>
            <a:r>
              <a:rPr lang="zh-CN" altLang="en-US" dirty="0" smtClean="0"/>
              <a:t> </a:t>
            </a:r>
            <a:r>
              <a:rPr lang="en-US" altLang="zh-CN" dirty="0" smtClean="0"/>
              <a:t>L8</a:t>
            </a:r>
            <a:r>
              <a:rPr lang="zh-CN" altLang="en-US" dirty="0" smtClean="0"/>
              <a:t> </a:t>
            </a:r>
            <a:r>
              <a:rPr lang="en-US" altLang="zh-CN" dirty="0" smtClean="0"/>
              <a:t>L9</a:t>
            </a:r>
          </a:p>
          <a:p>
            <a:pPr algn="ctr"/>
            <a:r>
              <a:rPr lang="en-US" altLang="zh-CN" dirty="0" smtClean="0"/>
              <a:t>L10</a:t>
            </a:r>
            <a:r>
              <a:rPr lang="zh-CN" altLang="en-US" dirty="0" smtClean="0"/>
              <a:t> </a:t>
            </a:r>
            <a:r>
              <a:rPr lang="en-US" altLang="zh-CN" dirty="0" smtClean="0">
                <a:solidFill>
                  <a:schemeClr val="bg1"/>
                </a:solidFill>
              </a:rPr>
              <a:t>L11</a:t>
            </a:r>
            <a:r>
              <a:rPr lang="zh-CN" altLang="en-US" dirty="0" smtClean="0">
                <a:solidFill>
                  <a:srgbClr val="FF0000"/>
                </a:solidFill>
              </a:rPr>
              <a:t> </a:t>
            </a:r>
            <a:r>
              <a:rPr lang="en-US" altLang="zh-CN" dirty="0" smtClean="0">
                <a:solidFill>
                  <a:srgbClr val="FF0000"/>
                </a:solidFill>
              </a:rPr>
              <a:t>L12</a:t>
            </a:r>
            <a:endParaRPr lang="en-US" dirty="0">
              <a:solidFill>
                <a:srgbClr val="FF0000"/>
              </a:solidFill>
            </a:endParaRPr>
          </a:p>
        </p:txBody>
      </p:sp>
      <p:cxnSp>
        <p:nvCxnSpPr>
          <p:cNvPr id="24" name="Curved Connector 23"/>
          <p:cNvCxnSpPr>
            <a:stCxn id="4" idx="2"/>
          </p:cNvCxnSpPr>
          <p:nvPr/>
        </p:nvCxnSpPr>
        <p:spPr>
          <a:xfrm rot="10800000" flipV="1">
            <a:off x="6393557" y="4035275"/>
            <a:ext cx="998657" cy="852513"/>
          </a:xfrm>
          <a:prstGeom prst="curvedConnector2">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37940" y="458112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20</a:t>
            </a:r>
            <a:endParaRPr lang="en-US" sz="1400" dirty="0">
              <a:solidFill>
                <a:srgbClr val="276698"/>
              </a:solidFill>
              <a:latin typeface="Microsoft YaHei" charset="-122"/>
              <a:ea typeface="Microsoft YaHei" charset="-122"/>
              <a:cs typeface="Microsoft YaHei" charset="-122"/>
            </a:endParaRPr>
          </a:p>
        </p:txBody>
      </p:sp>
      <p:sp>
        <p:nvSpPr>
          <p:cNvPr id="32" name="Rectangle 31"/>
          <p:cNvSpPr/>
          <p:nvPr/>
        </p:nvSpPr>
        <p:spPr>
          <a:xfrm>
            <a:off x="2714004" y="458112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19</a:t>
            </a:r>
            <a:endParaRPr lang="en-US" sz="1400" dirty="0">
              <a:solidFill>
                <a:srgbClr val="276698"/>
              </a:solidFill>
              <a:latin typeface="Microsoft YaHei" charset="-122"/>
              <a:ea typeface="Microsoft YaHei" charset="-122"/>
              <a:cs typeface="Microsoft YaHei" charset="-122"/>
            </a:endParaRPr>
          </a:p>
        </p:txBody>
      </p:sp>
      <p:sp>
        <p:nvSpPr>
          <p:cNvPr id="33" name="Rectangle 32"/>
          <p:cNvSpPr/>
          <p:nvPr/>
        </p:nvSpPr>
        <p:spPr>
          <a:xfrm>
            <a:off x="3286100" y="458112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19</a:t>
            </a:r>
            <a:endParaRPr lang="en-US" sz="1400" dirty="0">
              <a:solidFill>
                <a:srgbClr val="276698"/>
              </a:solidFill>
              <a:latin typeface="Microsoft YaHei" charset="-122"/>
              <a:ea typeface="Microsoft YaHei" charset="-122"/>
              <a:cs typeface="Microsoft YaHei" charset="-122"/>
            </a:endParaRPr>
          </a:p>
        </p:txBody>
      </p:sp>
      <p:sp>
        <p:nvSpPr>
          <p:cNvPr id="34" name="Rectangle 33"/>
          <p:cNvSpPr/>
          <p:nvPr/>
        </p:nvSpPr>
        <p:spPr>
          <a:xfrm>
            <a:off x="3866132" y="458112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6</a:t>
            </a:r>
            <a:endParaRPr lang="en-US" sz="1400" dirty="0">
              <a:solidFill>
                <a:srgbClr val="276698"/>
              </a:solidFill>
              <a:latin typeface="Microsoft YaHei" charset="-122"/>
              <a:ea typeface="Microsoft YaHei" charset="-122"/>
              <a:cs typeface="Microsoft YaHei" charset="-122"/>
            </a:endParaRPr>
          </a:p>
        </p:txBody>
      </p:sp>
      <p:sp>
        <p:nvSpPr>
          <p:cNvPr id="35" name="Rectangle 34"/>
          <p:cNvSpPr/>
          <p:nvPr/>
        </p:nvSpPr>
        <p:spPr>
          <a:xfrm>
            <a:off x="4442196" y="458112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5</a:t>
            </a:r>
            <a:endParaRPr lang="en-US" sz="1400" dirty="0">
              <a:solidFill>
                <a:srgbClr val="276698"/>
              </a:solidFill>
              <a:latin typeface="Microsoft YaHei" charset="-122"/>
              <a:ea typeface="Microsoft YaHei" charset="-122"/>
              <a:cs typeface="Microsoft YaHei" charset="-122"/>
            </a:endParaRPr>
          </a:p>
        </p:txBody>
      </p:sp>
      <p:sp>
        <p:nvSpPr>
          <p:cNvPr id="36" name="Rectangle 35"/>
          <p:cNvSpPr/>
          <p:nvPr/>
        </p:nvSpPr>
        <p:spPr>
          <a:xfrm>
            <a:off x="5014292" y="458112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276698"/>
                </a:solidFill>
                <a:latin typeface="Microsoft YaHei" charset="-122"/>
                <a:ea typeface="Microsoft YaHei" charset="-122"/>
                <a:cs typeface="Microsoft YaHei" charset="-122"/>
              </a:rPr>
              <a:t>3</a:t>
            </a:r>
            <a:endParaRPr lang="en-US" sz="1400" dirty="0">
              <a:solidFill>
                <a:srgbClr val="276698"/>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9604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主要内容</a:t>
            </a:r>
            <a:endParaRPr lang="zh-CN" dirty="0"/>
          </a:p>
        </p:txBody>
      </p:sp>
      <p:sp>
        <p:nvSpPr>
          <p:cNvPr id="14" name="内容占位符 13"/>
          <p:cNvSpPr>
            <a:spLocks noGrp="1"/>
          </p:cNvSpPr>
          <p:nvPr>
            <p:ph idx="1"/>
          </p:nvPr>
        </p:nvSpPr>
        <p:spPr/>
        <p:txBody>
          <a:bodyPr>
            <a:normAutofit/>
          </a:bodyPr>
          <a:lstStyle/>
          <a:p>
            <a:r>
              <a:rPr lang="zh-CN" altLang="en-US" sz="2800" dirty="0" smtClean="0"/>
              <a:t>研究背景</a:t>
            </a:r>
            <a:endParaRPr lang="en-US" altLang="zh-CN" sz="2800" dirty="0" smtClean="0"/>
          </a:p>
          <a:p>
            <a:r>
              <a:rPr lang="zh-CN" altLang="en-US" sz="2800" dirty="0" smtClean="0"/>
              <a:t>需求分析</a:t>
            </a:r>
            <a:endParaRPr lang="en-US" altLang="zh-CN" sz="2800" dirty="0" smtClean="0"/>
          </a:p>
          <a:p>
            <a:r>
              <a:rPr lang="zh-CN" altLang="en-US" sz="2800" dirty="0" smtClean="0"/>
              <a:t>重点与难点</a:t>
            </a:r>
            <a:endParaRPr lang="en-US" altLang="zh-CN" sz="2800" dirty="0" smtClean="0"/>
          </a:p>
          <a:p>
            <a:r>
              <a:rPr lang="zh-CN" altLang="en-US" sz="2800" dirty="0" smtClean="0"/>
              <a:t>个性化音乐推荐系统的设计</a:t>
            </a:r>
            <a:endParaRPr lang="en-US" altLang="zh-CN" sz="2800" dirty="0" smtClean="0"/>
          </a:p>
          <a:p>
            <a:r>
              <a:rPr lang="zh-CN" altLang="en-US" sz="2800" dirty="0" smtClean="0"/>
              <a:t>个性化音乐推荐系统的实现</a:t>
            </a:r>
            <a:endParaRPr lang="en-US" altLang="zh-CN" sz="2800" dirty="0" smtClean="0"/>
          </a:p>
          <a:p>
            <a:r>
              <a:rPr lang="zh-CN" altLang="en-US" sz="2800" dirty="0" smtClean="0"/>
              <a:t>总结与展望</a:t>
            </a:r>
            <a:endParaRPr lang="en-US" altLang="zh-CN" sz="2800" dirty="0" smtClean="0"/>
          </a:p>
          <a:p>
            <a:r>
              <a:rPr lang="zh-CN" altLang="en-US" sz="2800" dirty="0" smtClean="0"/>
              <a:t>参考</a:t>
            </a:r>
            <a:r>
              <a:rPr lang="zh-CN" altLang="en-US" sz="2800" dirty="0"/>
              <a:t>文献</a:t>
            </a:r>
            <a:endParaRPr lang="zh-CN" sz="2800"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14" name="内容占位符 13"/>
          <p:cNvSpPr>
            <a:spLocks noGrp="1"/>
          </p:cNvSpPr>
          <p:nvPr>
            <p:ph idx="1"/>
          </p:nvPr>
        </p:nvSpPr>
        <p:spPr>
          <a:xfrm>
            <a:off x="1117309" y="1700808"/>
            <a:ext cx="9945655" cy="4536504"/>
          </a:xfrm>
        </p:spPr>
        <p:txBody>
          <a:bodyPr>
            <a:normAutofit/>
          </a:bodyPr>
          <a:lstStyle/>
          <a:p>
            <a:pPr marL="0" indent="0">
              <a:lnSpc>
                <a:spcPct val="100000"/>
              </a:lnSpc>
              <a:buNone/>
            </a:pPr>
            <a:r>
              <a:rPr lang="zh-CN" altLang="en-US" sz="2800" dirty="0"/>
              <a:t>关于用户推荐</a:t>
            </a:r>
            <a:endParaRPr lang="en-US" altLang="zh-CN" sz="2800" dirty="0"/>
          </a:p>
          <a:p>
            <a:pPr>
              <a:lnSpc>
                <a:spcPct val="100000"/>
              </a:lnSpc>
            </a:pPr>
            <a:r>
              <a:rPr lang="zh-CN" altLang="en-US" sz="2800" dirty="0">
                <a:latin typeface="Microsoft YaHei" charset="-122"/>
                <a:ea typeface="Microsoft YaHei" charset="-122"/>
                <a:cs typeface="Microsoft YaHei" charset="-122"/>
              </a:rPr>
              <a:t>老用户</a:t>
            </a:r>
            <a:endParaRPr lang="en-US" altLang="zh-CN" sz="2800" dirty="0">
              <a:latin typeface="Microsoft YaHei" charset="-122"/>
              <a:ea typeface="Microsoft YaHei" charset="-122"/>
              <a:cs typeface="Microsoft YaHei" charset="-122"/>
            </a:endParaRPr>
          </a:p>
          <a:p>
            <a:pPr lvl="1">
              <a:lnSpc>
                <a:spcPct val="100000"/>
              </a:lnSpc>
            </a:pPr>
            <a:r>
              <a:rPr lang="zh-CN" altLang="en-US" sz="2400" dirty="0">
                <a:latin typeface="Microsoft YaHei" charset="-122"/>
                <a:ea typeface="Microsoft YaHei" charset="-122"/>
                <a:cs typeface="Microsoft YaHei" charset="-122"/>
              </a:rPr>
              <a:t>根据窗口中的标签以及关联规则进行推荐</a:t>
            </a:r>
            <a:endParaRPr lang="en-US" altLang="zh-CN" sz="2400" dirty="0">
              <a:latin typeface="Microsoft YaHei" charset="-122"/>
              <a:ea typeface="Microsoft YaHei" charset="-122"/>
              <a:cs typeface="Microsoft YaHei" charset="-122"/>
            </a:endParaRPr>
          </a:p>
          <a:p>
            <a:pPr>
              <a:lnSpc>
                <a:spcPct val="100000"/>
              </a:lnSpc>
            </a:pPr>
            <a:r>
              <a:rPr lang="zh-CN" altLang="en-US" sz="2800" dirty="0">
                <a:latin typeface="Microsoft YaHei" charset="-122"/>
                <a:ea typeface="Microsoft YaHei" charset="-122"/>
                <a:cs typeface="Microsoft YaHei" charset="-122"/>
              </a:rPr>
              <a:t>新用户</a:t>
            </a:r>
            <a:endParaRPr lang="en-US" altLang="zh-CN" sz="2800" dirty="0">
              <a:latin typeface="Microsoft YaHei" charset="-122"/>
              <a:ea typeface="Microsoft YaHei" charset="-122"/>
              <a:cs typeface="Microsoft YaHei" charset="-122"/>
            </a:endParaRPr>
          </a:p>
          <a:p>
            <a:pPr lvl="1">
              <a:lnSpc>
                <a:spcPct val="100000"/>
              </a:lnSpc>
            </a:pPr>
            <a:r>
              <a:rPr lang="zh-CN" altLang="en-US" sz="2400" dirty="0">
                <a:latin typeface="Microsoft YaHei" charset="-122"/>
                <a:ea typeface="Microsoft YaHei" charset="-122"/>
                <a:cs typeface="Microsoft YaHei" charset="-122"/>
              </a:rPr>
              <a:t>根据由</a:t>
            </a:r>
            <a:r>
              <a:rPr lang="en-US" altLang="zh-CN" sz="2400" dirty="0">
                <a:latin typeface="Microsoft YaHei" charset="-122"/>
                <a:ea typeface="Microsoft YaHei" charset="-122"/>
                <a:cs typeface="Microsoft YaHei" charset="-122"/>
              </a:rPr>
              <a:t>MapReduce</a:t>
            </a:r>
            <a:r>
              <a:rPr lang="zh-CN" altLang="en-US" sz="2400" dirty="0">
                <a:latin typeface="Microsoft YaHei" charset="-122"/>
                <a:ea typeface="Microsoft YaHei" charset="-122"/>
                <a:cs typeface="Microsoft YaHei" charset="-122"/>
              </a:rPr>
              <a:t>计算模型获取的热门标签进行随机推荐</a:t>
            </a:r>
            <a:endParaRPr lang="en-US" altLang="zh-CN" sz="2400" dirty="0">
              <a:latin typeface="Microsoft YaHei" charset="-122"/>
              <a:ea typeface="Microsoft YaHei" charset="-122"/>
              <a:cs typeface="Microsoft YaHei" charset="-122"/>
            </a:endParaRPr>
          </a:p>
          <a:p>
            <a:pPr>
              <a:lnSpc>
                <a:spcPct val="100000"/>
              </a:lnSpc>
            </a:pPr>
            <a:r>
              <a:rPr lang="zh-CN" altLang="en-US" sz="2800" dirty="0">
                <a:latin typeface="Microsoft YaHei" charset="-122"/>
                <a:ea typeface="Microsoft YaHei" charset="-122"/>
                <a:cs typeface="Microsoft YaHei" charset="-122"/>
              </a:rPr>
              <a:t>试听中的新用户</a:t>
            </a:r>
            <a:endParaRPr lang="en-US" altLang="zh-CN" sz="2800" dirty="0">
              <a:latin typeface="Microsoft YaHei" charset="-122"/>
              <a:ea typeface="Microsoft YaHei" charset="-122"/>
              <a:cs typeface="Microsoft YaHei" charset="-122"/>
            </a:endParaRPr>
          </a:p>
          <a:p>
            <a:pPr lvl="1">
              <a:lnSpc>
                <a:spcPct val="100000"/>
              </a:lnSpc>
            </a:pPr>
            <a:r>
              <a:rPr lang="zh-CN" altLang="en-US" sz="2400" dirty="0">
                <a:latin typeface="Microsoft YaHei" charset="-122"/>
                <a:ea typeface="Microsoft YaHei" charset="-122"/>
                <a:cs typeface="Microsoft YaHei" charset="-122"/>
              </a:rPr>
              <a:t>当新用户选择第一首歌时，即将其音乐对应的标签记录到窗口并以老用户的方式重复推荐过程</a:t>
            </a:r>
            <a:endParaRPr lang="en-US" altLang="zh-CN" sz="2400" dirty="0"/>
          </a:p>
        </p:txBody>
      </p:sp>
    </p:spTree>
    <p:extLst>
      <p:ext uri="{BB962C8B-B14F-4D97-AF65-F5344CB8AC3E}">
        <p14:creationId xmlns:p14="http://schemas.microsoft.com/office/powerpoint/2010/main" val="6069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588" y="4445000"/>
            <a:ext cx="9170255" cy="1930400"/>
          </a:xfrm>
        </p:spPr>
        <p:txBody>
          <a:bodyPr>
            <a:normAutofit/>
          </a:bodyPr>
          <a:lstStyle/>
          <a:p>
            <a:r>
              <a:rPr lang="zh-CN" altLang="en-US" sz="4800" dirty="0" smtClean="0"/>
              <a:t>个性化音乐推荐系统的设计</a:t>
            </a:r>
            <a:endParaRPr lang="zh-CN" sz="4800" dirty="0"/>
          </a:p>
        </p:txBody>
      </p:sp>
      <p:sp>
        <p:nvSpPr>
          <p:cNvPr id="3" name="文本占位符 2"/>
          <p:cNvSpPr>
            <a:spLocks noGrp="1"/>
          </p:cNvSpPr>
          <p:nvPr>
            <p:ph type="body" idx="1"/>
          </p:nvPr>
        </p:nvSpPr>
        <p:spPr/>
        <p:txBody>
          <a:bodyPr/>
          <a:lstStyle/>
          <a:p>
            <a:r>
              <a:rPr lang="en-US" altLang="zh-CN" dirty="0" smtClean="0"/>
              <a:t>PART FOUR</a:t>
            </a:r>
            <a:endParaRPr lang="zh-CN" dirty="0"/>
          </a:p>
        </p:txBody>
      </p:sp>
    </p:spTree>
    <p:extLst>
      <p:ext uri="{BB962C8B-B14F-4D97-AF65-F5344CB8AC3E}">
        <p14:creationId xmlns:p14="http://schemas.microsoft.com/office/powerpoint/2010/main" val="211370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个性化音乐推荐系统的设计</a:t>
            </a:r>
            <a:endParaRPr lang="zh-C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07636669"/>
              </p:ext>
            </p:extLst>
          </p:nvPr>
        </p:nvGraphicFramePr>
        <p:xfrm>
          <a:off x="976347" y="1670991"/>
          <a:ext cx="10737452" cy="460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654252" y="6021288"/>
            <a:ext cx="2664296" cy="443198"/>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系统功能图</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6445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个性化音乐推荐系统的设计</a:t>
            </a:r>
            <a:endParaRPr lang="zh-CN" dirty="0"/>
          </a:p>
        </p:txBody>
      </p:sp>
      <p:sp>
        <p:nvSpPr>
          <p:cNvPr id="6" name="TextBox 5"/>
          <p:cNvSpPr txBox="1"/>
          <p:nvPr/>
        </p:nvSpPr>
        <p:spPr>
          <a:xfrm>
            <a:off x="8361387" y="5841603"/>
            <a:ext cx="2664296" cy="443198"/>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系统流程图</a:t>
            </a:r>
            <a:endParaRPr lang="en-US" dirty="0">
              <a:latin typeface="Microsoft YaHei" charset="-122"/>
              <a:ea typeface="Microsoft YaHei" charset="-122"/>
              <a:cs typeface="Microsoft YaHei" charset="-122"/>
            </a:endParaRPr>
          </a:p>
        </p:txBody>
      </p:sp>
      <p:sp>
        <p:nvSpPr>
          <p:cNvPr id="4" name="Rounded Rectangle 3"/>
          <p:cNvSpPr/>
          <p:nvPr/>
        </p:nvSpPr>
        <p:spPr>
          <a:xfrm>
            <a:off x="4366220" y="1514996"/>
            <a:ext cx="1368152" cy="432048"/>
          </a:xfrm>
          <a:prstGeom prst="roundRect">
            <a:avLst/>
          </a:prstGeom>
          <a:noFill/>
          <a:ln>
            <a:solidFill>
              <a:srgbClr val="276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276698"/>
                </a:solidFill>
                <a:latin typeface="Microsoft YaHei" charset="-122"/>
                <a:ea typeface="Microsoft YaHei" charset="-122"/>
                <a:cs typeface="Microsoft YaHei" charset="-122"/>
              </a:rPr>
              <a:t>开始</a:t>
            </a:r>
            <a:endParaRPr lang="en-US" sz="2000" dirty="0">
              <a:solidFill>
                <a:srgbClr val="276698"/>
              </a:solidFill>
              <a:latin typeface="Microsoft YaHei" charset="-122"/>
              <a:ea typeface="Microsoft YaHei" charset="-122"/>
              <a:cs typeface="Microsoft YaHei" charset="-122"/>
            </a:endParaRPr>
          </a:p>
        </p:txBody>
      </p:sp>
      <p:cxnSp>
        <p:nvCxnSpPr>
          <p:cNvPr id="11" name="Elbow Connector 10"/>
          <p:cNvCxnSpPr>
            <a:stCxn id="4" idx="2"/>
            <a:endCxn id="16" idx="0"/>
          </p:cNvCxnSpPr>
          <p:nvPr/>
        </p:nvCxnSpPr>
        <p:spPr>
          <a:xfrm rot="16200000" flipH="1">
            <a:off x="5975448" y="1021892"/>
            <a:ext cx="483518" cy="2333822"/>
          </a:xfrm>
          <a:prstGeom prst="bentConnector3">
            <a:avLst>
              <a:gd name="adj1" fmla="val 50000"/>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79573" y="2430562"/>
            <a:ext cx="2409089" cy="449312"/>
          </a:xfrm>
          <a:prstGeom prst="rect">
            <a:avLst/>
          </a:prstGeom>
          <a:noFill/>
          <a:ln>
            <a:solidFill>
              <a:srgbClr val="276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276698"/>
                </a:solidFill>
                <a:latin typeface="Microsoft YaHei" charset="-122"/>
                <a:ea typeface="Microsoft YaHei" charset="-122"/>
                <a:cs typeface="Microsoft YaHei" charset="-122"/>
              </a:rPr>
              <a:t>显示歌曲试听列表</a:t>
            </a:r>
            <a:endParaRPr lang="en-US" sz="2000" dirty="0">
              <a:solidFill>
                <a:srgbClr val="276698"/>
              </a:solidFill>
              <a:latin typeface="Microsoft YaHei" charset="-122"/>
              <a:ea typeface="Microsoft YaHei" charset="-122"/>
              <a:cs typeface="Microsoft YaHei" charset="-122"/>
            </a:endParaRPr>
          </a:p>
        </p:txBody>
      </p:sp>
      <p:cxnSp>
        <p:nvCxnSpPr>
          <p:cNvPr id="20" name="Elbow Connector 19"/>
          <p:cNvCxnSpPr>
            <a:stCxn id="4" idx="2"/>
            <a:endCxn id="43" idx="0"/>
          </p:cNvCxnSpPr>
          <p:nvPr/>
        </p:nvCxnSpPr>
        <p:spPr>
          <a:xfrm rot="5400000">
            <a:off x="3815470" y="1198392"/>
            <a:ext cx="486174" cy="1983479"/>
          </a:xfrm>
          <a:prstGeom prst="bentConnector3">
            <a:avLst>
              <a:gd name="adj1" fmla="val 50000"/>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a:endCxn id="55" idx="0"/>
          </p:cNvCxnSpPr>
          <p:nvPr/>
        </p:nvCxnSpPr>
        <p:spPr>
          <a:xfrm>
            <a:off x="7384118" y="2879874"/>
            <a:ext cx="0" cy="197718"/>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14192" y="4711768"/>
            <a:ext cx="1872208" cy="449312"/>
          </a:xfrm>
          <a:prstGeom prst="rect">
            <a:avLst/>
          </a:prstGeom>
          <a:noFill/>
          <a:ln>
            <a:solidFill>
              <a:srgbClr val="276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276698"/>
                </a:solidFill>
                <a:latin typeface="Microsoft YaHei" charset="-122"/>
                <a:ea typeface="Microsoft YaHei" charset="-122"/>
                <a:cs typeface="Microsoft YaHei" charset="-122"/>
              </a:rPr>
              <a:t>播放歌曲</a:t>
            </a:r>
            <a:endParaRPr lang="en-US" sz="2000" dirty="0">
              <a:solidFill>
                <a:srgbClr val="276698"/>
              </a:solidFill>
              <a:latin typeface="Microsoft YaHei" charset="-122"/>
              <a:ea typeface="Microsoft YaHei" charset="-122"/>
              <a:cs typeface="Microsoft YaHei" charset="-122"/>
            </a:endParaRPr>
          </a:p>
        </p:txBody>
      </p:sp>
      <p:cxnSp>
        <p:nvCxnSpPr>
          <p:cNvPr id="36" name="Straight Arrow Connector 35"/>
          <p:cNvCxnSpPr>
            <a:stCxn id="55" idx="2"/>
            <a:endCxn id="56" idx="0"/>
          </p:cNvCxnSpPr>
          <p:nvPr/>
        </p:nvCxnSpPr>
        <p:spPr>
          <a:xfrm>
            <a:off x="7384118" y="3727006"/>
            <a:ext cx="0" cy="404810"/>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366220" y="6262462"/>
            <a:ext cx="1368152" cy="432048"/>
          </a:xfrm>
          <a:prstGeom prst="roundRect">
            <a:avLst/>
          </a:prstGeom>
          <a:noFill/>
          <a:ln>
            <a:solidFill>
              <a:srgbClr val="276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srgbClr val="276698"/>
                </a:solidFill>
                <a:latin typeface="Microsoft YaHei" charset="-122"/>
                <a:ea typeface="Microsoft YaHei" charset="-122"/>
                <a:cs typeface="Microsoft YaHei" charset="-122"/>
              </a:rPr>
              <a:t>结束</a:t>
            </a:r>
            <a:endParaRPr lang="en-US" sz="2000" dirty="0">
              <a:solidFill>
                <a:srgbClr val="276698"/>
              </a:solidFill>
              <a:latin typeface="Microsoft YaHei" charset="-122"/>
              <a:ea typeface="Microsoft YaHei" charset="-122"/>
              <a:cs typeface="Microsoft YaHei" charset="-122"/>
            </a:endParaRPr>
          </a:p>
        </p:txBody>
      </p:sp>
      <p:sp>
        <p:nvSpPr>
          <p:cNvPr id="25" name="Rectangle 24"/>
          <p:cNvSpPr/>
          <p:nvPr/>
        </p:nvSpPr>
        <p:spPr>
          <a:xfrm>
            <a:off x="1914688" y="3501008"/>
            <a:ext cx="2304256" cy="449312"/>
          </a:xfrm>
          <a:prstGeom prst="rect">
            <a:avLst/>
          </a:prstGeom>
          <a:noFill/>
          <a:ln>
            <a:solidFill>
              <a:srgbClr val="276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srgbClr val="276698"/>
                </a:solidFill>
                <a:latin typeface="Microsoft YaHei" charset="-122"/>
                <a:ea typeface="Microsoft YaHei" charset="-122"/>
                <a:cs typeface="Microsoft YaHei" charset="-122"/>
              </a:rPr>
              <a:t>个性化推荐计算</a:t>
            </a:r>
            <a:endParaRPr lang="en-US" sz="2000" dirty="0">
              <a:solidFill>
                <a:srgbClr val="276698"/>
              </a:solidFill>
              <a:latin typeface="Microsoft YaHei" charset="-122"/>
              <a:ea typeface="Microsoft YaHei" charset="-122"/>
              <a:cs typeface="Microsoft YaHei" charset="-122"/>
            </a:endParaRPr>
          </a:p>
        </p:txBody>
      </p:sp>
      <p:cxnSp>
        <p:nvCxnSpPr>
          <p:cNvPr id="35" name="Straight Arrow Connector 34"/>
          <p:cNvCxnSpPr>
            <a:stCxn id="25" idx="0"/>
            <a:endCxn id="43" idx="2"/>
          </p:cNvCxnSpPr>
          <p:nvPr/>
        </p:nvCxnSpPr>
        <p:spPr>
          <a:xfrm flipV="1">
            <a:off x="3066816" y="2882530"/>
            <a:ext cx="1" cy="618478"/>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3" idx="3"/>
            <a:endCxn id="55" idx="1"/>
          </p:cNvCxnSpPr>
          <p:nvPr/>
        </p:nvCxnSpPr>
        <p:spPr>
          <a:xfrm>
            <a:off x="4271361" y="2657874"/>
            <a:ext cx="2010749" cy="744425"/>
          </a:xfrm>
          <a:prstGeom prst="bentConnector3">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862272" y="2433218"/>
            <a:ext cx="2409089" cy="449312"/>
          </a:xfrm>
          <a:prstGeom prst="rect">
            <a:avLst/>
          </a:prstGeom>
          <a:noFill/>
          <a:ln>
            <a:solidFill>
              <a:srgbClr val="276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276698"/>
                </a:solidFill>
                <a:latin typeface="Microsoft YaHei" charset="-122"/>
                <a:ea typeface="Microsoft YaHei" charset="-122"/>
                <a:cs typeface="Microsoft YaHei" charset="-122"/>
              </a:rPr>
              <a:t>显示歌曲推荐列表</a:t>
            </a:r>
            <a:endParaRPr lang="en-US" sz="2000" dirty="0">
              <a:solidFill>
                <a:srgbClr val="276698"/>
              </a:solidFill>
              <a:latin typeface="Microsoft YaHei" charset="-122"/>
              <a:ea typeface="Microsoft YaHei" charset="-122"/>
              <a:cs typeface="Microsoft YaHei" charset="-122"/>
            </a:endParaRPr>
          </a:p>
        </p:txBody>
      </p:sp>
      <p:sp>
        <p:nvSpPr>
          <p:cNvPr id="55" name="Diamond 54"/>
          <p:cNvSpPr/>
          <p:nvPr/>
        </p:nvSpPr>
        <p:spPr>
          <a:xfrm>
            <a:off x="6282110" y="3077592"/>
            <a:ext cx="2204016" cy="649414"/>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276698"/>
                </a:solidFill>
                <a:latin typeface="Microsoft YaHei" charset="-122"/>
                <a:ea typeface="Microsoft YaHei" charset="-122"/>
                <a:cs typeface="Microsoft YaHei" charset="-122"/>
              </a:rPr>
              <a:t>是否添加新的音乐</a:t>
            </a:r>
            <a:endParaRPr lang="en-US" sz="1600" dirty="0">
              <a:solidFill>
                <a:srgbClr val="276698"/>
              </a:solidFill>
              <a:latin typeface="Microsoft YaHei" charset="-122"/>
              <a:ea typeface="Microsoft YaHei" charset="-122"/>
              <a:cs typeface="Microsoft YaHei" charset="-122"/>
            </a:endParaRPr>
          </a:p>
        </p:txBody>
      </p:sp>
      <p:sp>
        <p:nvSpPr>
          <p:cNvPr id="56" name="Rectangle 55"/>
          <p:cNvSpPr/>
          <p:nvPr/>
        </p:nvSpPr>
        <p:spPr>
          <a:xfrm>
            <a:off x="6448014" y="4131816"/>
            <a:ext cx="1872208" cy="449312"/>
          </a:xfrm>
          <a:prstGeom prst="rect">
            <a:avLst/>
          </a:prstGeom>
          <a:noFill/>
          <a:ln>
            <a:solidFill>
              <a:srgbClr val="276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276698"/>
                </a:solidFill>
                <a:latin typeface="Microsoft YaHei" charset="-122"/>
                <a:ea typeface="Microsoft YaHei" charset="-122"/>
                <a:cs typeface="Microsoft YaHei" charset="-122"/>
              </a:rPr>
              <a:t>添加歌曲</a:t>
            </a:r>
            <a:endParaRPr lang="en-US" sz="2000" dirty="0">
              <a:solidFill>
                <a:srgbClr val="276698"/>
              </a:solidFill>
              <a:latin typeface="Microsoft YaHei" charset="-122"/>
              <a:ea typeface="Microsoft YaHei" charset="-122"/>
              <a:cs typeface="Microsoft YaHei" charset="-122"/>
            </a:endParaRPr>
          </a:p>
        </p:txBody>
      </p:sp>
      <p:cxnSp>
        <p:nvCxnSpPr>
          <p:cNvPr id="81" name="Elbow Connector 80"/>
          <p:cNvCxnSpPr>
            <a:stCxn id="55" idx="3"/>
            <a:endCxn id="34" idx="3"/>
          </p:cNvCxnSpPr>
          <p:nvPr/>
        </p:nvCxnSpPr>
        <p:spPr>
          <a:xfrm flipH="1">
            <a:off x="5986400" y="3402299"/>
            <a:ext cx="2499726" cy="1534125"/>
          </a:xfrm>
          <a:prstGeom prst="bentConnector3">
            <a:avLst>
              <a:gd name="adj1" fmla="val -9145"/>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794712" y="4030995"/>
            <a:ext cx="468052" cy="384721"/>
          </a:xfrm>
          <a:prstGeom prst="rect">
            <a:avLst/>
          </a:prstGeom>
          <a:noFill/>
        </p:spPr>
        <p:txBody>
          <a:bodyPr wrap="square" rtlCol="0">
            <a:spAutoFit/>
          </a:bodyPr>
          <a:lstStyle/>
          <a:p>
            <a:pPr>
              <a:lnSpc>
                <a:spcPct val="95000"/>
              </a:lnSpc>
            </a:pPr>
            <a:r>
              <a:rPr lang="zh-CN" altLang="en-US" sz="2000" dirty="0" smtClean="0">
                <a:latin typeface="Microsoft YaHei" charset="-122"/>
                <a:ea typeface="Microsoft YaHei" charset="-122"/>
                <a:cs typeface="Microsoft YaHei" charset="-122"/>
              </a:rPr>
              <a:t>否</a:t>
            </a:r>
            <a:endParaRPr lang="en-US" sz="2000" dirty="0">
              <a:latin typeface="Microsoft YaHei" charset="-122"/>
              <a:ea typeface="Microsoft YaHei" charset="-122"/>
              <a:cs typeface="Microsoft YaHei" charset="-122"/>
            </a:endParaRPr>
          </a:p>
        </p:txBody>
      </p:sp>
      <p:sp>
        <p:nvSpPr>
          <p:cNvPr id="85" name="TextBox 84"/>
          <p:cNvSpPr txBox="1"/>
          <p:nvPr/>
        </p:nvSpPr>
        <p:spPr>
          <a:xfrm>
            <a:off x="7587560" y="3696299"/>
            <a:ext cx="468052" cy="384721"/>
          </a:xfrm>
          <a:prstGeom prst="rect">
            <a:avLst/>
          </a:prstGeom>
          <a:noFill/>
        </p:spPr>
        <p:txBody>
          <a:bodyPr wrap="square" rtlCol="0">
            <a:spAutoFit/>
          </a:bodyPr>
          <a:lstStyle/>
          <a:p>
            <a:pPr>
              <a:lnSpc>
                <a:spcPct val="95000"/>
              </a:lnSpc>
            </a:pPr>
            <a:r>
              <a:rPr lang="zh-CN" altLang="en-US" sz="2000" smtClean="0">
                <a:latin typeface="Microsoft YaHei" charset="-122"/>
                <a:ea typeface="Microsoft YaHei" charset="-122"/>
                <a:cs typeface="Microsoft YaHei" charset="-122"/>
              </a:rPr>
              <a:t>是</a:t>
            </a:r>
            <a:endParaRPr lang="en-US" sz="2000" dirty="0">
              <a:latin typeface="Microsoft YaHei" charset="-122"/>
              <a:ea typeface="Microsoft YaHei" charset="-122"/>
              <a:cs typeface="Microsoft YaHei" charset="-122"/>
            </a:endParaRPr>
          </a:p>
        </p:txBody>
      </p:sp>
      <p:cxnSp>
        <p:nvCxnSpPr>
          <p:cNvPr id="96" name="Elbow Connector 95"/>
          <p:cNvCxnSpPr>
            <a:stCxn id="56" idx="1"/>
            <a:endCxn id="34" idx="0"/>
          </p:cNvCxnSpPr>
          <p:nvPr/>
        </p:nvCxnSpPr>
        <p:spPr>
          <a:xfrm rot="10800000" flipV="1">
            <a:off x="5050296" y="4356472"/>
            <a:ext cx="1397718" cy="355296"/>
          </a:xfrm>
          <a:prstGeom prst="bentConnector2">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56" idx="1"/>
            <a:endCxn id="25" idx="2"/>
          </p:cNvCxnSpPr>
          <p:nvPr/>
        </p:nvCxnSpPr>
        <p:spPr>
          <a:xfrm rot="10800000">
            <a:off x="3066816" y="3950320"/>
            <a:ext cx="3381198" cy="406152"/>
          </a:xfrm>
          <a:prstGeom prst="bentConnector2">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3948288" y="5301208"/>
            <a:ext cx="2204016" cy="649414"/>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rgbClr val="276698"/>
                </a:solidFill>
                <a:latin typeface="Microsoft YaHei" charset="-122"/>
                <a:ea typeface="Microsoft YaHei" charset="-122"/>
                <a:cs typeface="Microsoft YaHei" charset="-122"/>
              </a:rPr>
              <a:t>是否退出系统</a:t>
            </a:r>
            <a:endParaRPr lang="en-US" sz="1600" dirty="0">
              <a:solidFill>
                <a:srgbClr val="276698"/>
              </a:solidFill>
              <a:latin typeface="Microsoft YaHei" charset="-122"/>
              <a:ea typeface="Microsoft YaHei" charset="-122"/>
              <a:cs typeface="Microsoft YaHei" charset="-122"/>
            </a:endParaRPr>
          </a:p>
        </p:txBody>
      </p:sp>
      <p:cxnSp>
        <p:nvCxnSpPr>
          <p:cNvPr id="18" name="Straight Arrow Connector 17"/>
          <p:cNvCxnSpPr>
            <a:stCxn id="32" idx="2"/>
            <a:endCxn id="39" idx="0"/>
          </p:cNvCxnSpPr>
          <p:nvPr/>
        </p:nvCxnSpPr>
        <p:spPr>
          <a:xfrm>
            <a:off x="5050296" y="5950622"/>
            <a:ext cx="0" cy="311840"/>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2"/>
            <a:endCxn id="32" idx="0"/>
          </p:cNvCxnSpPr>
          <p:nvPr/>
        </p:nvCxnSpPr>
        <p:spPr>
          <a:xfrm>
            <a:off x="5050296" y="5161080"/>
            <a:ext cx="0" cy="140128"/>
          </a:xfrm>
          <a:prstGeom prst="straightConnector1">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405772" y="5852591"/>
            <a:ext cx="468052" cy="384721"/>
          </a:xfrm>
          <a:prstGeom prst="rect">
            <a:avLst/>
          </a:prstGeom>
          <a:noFill/>
        </p:spPr>
        <p:txBody>
          <a:bodyPr wrap="square" rtlCol="0">
            <a:spAutoFit/>
          </a:bodyPr>
          <a:lstStyle/>
          <a:p>
            <a:pPr>
              <a:lnSpc>
                <a:spcPct val="95000"/>
              </a:lnSpc>
            </a:pPr>
            <a:r>
              <a:rPr lang="zh-CN" altLang="en-US" sz="2000" smtClean="0">
                <a:latin typeface="Microsoft YaHei" charset="-122"/>
                <a:ea typeface="Microsoft YaHei" charset="-122"/>
                <a:cs typeface="Microsoft YaHei" charset="-122"/>
              </a:rPr>
              <a:t>是</a:t>
            </a:r>
            <a:endParaRPr lang="en-US" sz="2000" dirty="0">
              <a:latin typeface="Microsoft YaHei" charset="-122"/>
              <a:ea typeface="Microsoft YaHei" charset="-122"/>
              <a:cs typeface="Microsoft YaHei" charset="-122"/>
            </a:endParaRPr>
          </a:p>
        </p:txBody>
      </p:sp>
      <p:cxnSp>
        <p:nvCxnSpPr>
          <p:cNvPr id="53" name="Elbow Connector 52"/>
          <p:cNvCxnSpPr>
            <a:stCxn id="32" idx="3"/>
            <a:endCxn id="34" idx="3"/>
          </p:cNvCxnSpPr>
          <p:nvPr/>
        </p:nvCxnSpPr>
        <p:spPr>
          <a:xfrm flipH="1" flipV="1">
            <a:off x="5986400" y="4936424"/>
            <a:ext cx="165904" cy="689491"/>
          </a:xfrm>
          <a:prstGeom prst="bentConnector3">
            <a:avLst>
              <a:gd name="adj1" fmla="val -237307"/>
            </a:avLst>
          </a:prstGeom>
          <a:ln w="12700">
            <a:miter lim="8000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70476" y="5085184"/>
            <a:ext cx="468052" cy="384721"/>
          </a:xfrm>
          <a:prstGeom prst="rect">
            <a:avLst/>
          </a:prstGeom>
          <a:noFill/>
        </p:spPr>
        <p:txBody>
          <a:bodyPr wrap="square" rtlCol="0">
            <a:spAutoFit/>
          </a:bodyPr>
          <a:lstStyle/>
          <a:p>
            <a:pPr>
              <a:lnSpc>
                <a:spcPct val="95000"/>
              </a:lnSpc>
            </a:pPr>
            <a:r>
              <a:rPr lang="zh-CN" altLang="en-US" sz="2000" dirty="0" smtClean="0">
                <a:latin typeface="Microsoft YaHei" charset="-122"/>
                <a:ea typeface="Microsoft YaHei" charset="-122"/>
                <a:cs typeface="Microsoft YaHei" charset="-122"/>
              </a:rPr>
              <a:t>否</a:t>
            </a:r>
            <a:endParaRPr 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384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个性化音乐推荐系统的设计</a:t>
            </a:r>
            <a:endParaRPr lang="zh-CN" dirty="0"/>
          </a:p>
        </p:txBody>
      </p:sp>
      <p:sp>
        <p:nvSpPr>
          <p:cNvPr id="6" name="TextBox 5"/>
          <p:cNvSpPr txBox="1"/>
          <p:nvPr/>
        </p:nvSpPr>
        <p:spPr>
          <a:xfrm>
            <a:off x="4654252" y="6021288"/>
            <a:ext cx="2664296" cy="443198"/>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部分数据库表</a:t>
            </a:r>
            <a:endParaRPr lang="en-US" dirty="0">
              <a:latin typeface="Microsoft YaHei" charset="-122"/>
              <a:ea typeface="Microsoft YaHei" charset="-122"/>
              <a:cs typeface="Microsoft YaHei" charset="-122"/>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3768548"/>
              </p:ext>
            </p:extLst>
          </p:nvPr>
        </p:nvGraphicFramePr>
        <p:xfrm>
          <a:off x="1117838" y="2420888"/>
          <a:ext cx="10156825" cy="3200400"/>
        </p:xfrm>
        <a:graphic>
          <a:graphicData uri="http://schemas.openxmlformats.org/drawingml/2006/table">
            <a:tbl>
              <a:tblPr firstRow="1" bandRow="1">
                <a:tableStyleId>{69012ECD-51FC-41F1-AA8D-1B2483CD663E}</a:tableStyleId>
              </a:tblPr>
              <a:tblGrid>
                <a:gridCol w="2031365"/>
                <a:gridCol w="2031365"/>
                <a:gridCol w="2031365"/>
                <a:gridCol w="2031365"/>
                <a:gridCol w="2031365"/>
              </a:tblGrid>
              <a:tr h="386184">
                <a:tc>
                  <a:txBody>
                    <a:bodyPr/>
                    <a:lstStyle/>
                    <a:p>
                      <a:r>
                        <a:rPr lang="zh-CN" altLang="en-US" b="0" i="0" dirty="0" smtClean="0">
                          <a:latin typeface="Microsoft YaHei" charset="-122"/>
                          <a:ea typeface="Microsoft YaHei" charset="-122"/>
                          <a:cs typeface="Microsoft YaHei" charset="-122"/>
                        </a:rPr>
                        <a:t>名称</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字段</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类别</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长度</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备注</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用户</a:t>
                      </a:r>
                      <a:r>
                        <a:rPr lang="en-US" altLang="zh-CN" b="0" i="0" dirty="0" smtClean="0">
                          <a:latin typeface="Microsoft YaHei" charset="-122"/>
                          <a:ea typeface="Microsoft YaHei" charset="-122"/>
                          <a:cs typeface="Microsoft YaHei" charset="-122"/>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u_id</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Integer</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20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主键</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用户名</a:t>
                      </a:r>
                      <a:endParaRPr lang="en-US" altLang="zh-CN"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u_name</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varchar</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30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非空</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用户密码</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err="1" smtClean="0">
                          <a:latin typeface="Microsoft YaHei" charset="-122"/>
                          <a:ea typeface="Microsoft YaHei" charset="-122"/>
                          <a:cs typeface="Microsoft YaHei" charset="-122"/>
                        </a:rPr>
                        <a:t>u_password</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smtClean="0">
                          <a:latin typeface="Microsoft YaHei" charset="-122"/>
                          <a:ea typeface="Microsoft YaHei" charset="-122"/>
                          <a:cs typeface="Microsoft YaHei" charset="-122"/>
                        </a:rPr>
                        <a:t>varchar</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30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非空</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性别</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u_gender</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smtClean="0">
                          <a:latin typeface="Microsoft YaHei" charset="-122"/>
                          <a:ea typeface="Microsoft YaHei" charset="-122"/>
                          <a:cs typeface="Microsoft YaHei" charset="-122"/>
                        </a:rPr>
                        <a:t>varchar</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10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限定男女</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生日</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u_birth</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smtClean="0">
                          <a:latin typeface="Microsoft YaHei" charset="-122"/>
                          <a:ea typeface="Microsoft YaHei" charset="-122"/>
                          <a:cs typeface="Microsoft YaHei" charset="-122"/>
                        </a:rPr>
                        <a:t>varchar</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10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邮箱</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u_email</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smtClean="0">
                          <a:latin typeface="Microsoft YaHei" charset="-122"/>
                          <a:ea typeface="Microsoft YaHei" charset="-122"/>
                          <a:cs typeface="Microsoft YaHei" charset="-122"/>
                        </a:rPr>
                        <a:t>varchar</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30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非空</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4654252" y="1761666"/>
            <a:ext cx="2664296" cy="443198"/>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用户信息表</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1390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个性化音乐推荐系统的设计</a:t>
            </a:r>
            <a:endParaRPr lang="zh-CN" dirty="0"/>
          </a:p>
        </p:txBody>
      </p:sp>
      <p:sp>
        <p:nvSpPr>
          <p:cNvPr id="6" name="TextBox 5"/>
          <p:cNvSpPr txBox="1"/>
          <p:nvPr/>
        </p:nvSpPr>
        <p:spPr>
          <a:xfrm>
            <a:off x="4654252" y="6021288"/>
            <a:ext cx="2664296" cy="443198"/>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部分数据库表</a:t>
            </a:r>
            <a:endParaRPr lang="en-US" dirty="0">
              <a:latin typeface="Microsoft YaHei" charset="-122"/>
              <a:ea typeface="Microsoft YaHei" charset="-122"/>
              <a:cs typeface="Microsoft YaHei" charset="-122"/>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1545506"/>
              </p:ext>
            </p:extLst>
          </p:nvPr>
        </p:nvGraphicFramePr>
        <p:xfrm>
          <a:off x="1117838" y="2420888"/>
          <a:ext cx="10156825" cy="2286000"/>
        </p:xfrm>
        <a:graphic>
          <a:graphicData uri="http://schemas.openxmlformats.org/drawingml/2006/table">
            <a:tbl>
              <a:tblPr firstRow="1" bandRow="1">
                <a:tableStyleId>{69012ECD-51FC-41F1-AA8D-1B2483CD663E}</a:tableStyleId>
              </a:tblPr>
              <a:tblGrid>
                <a:gridCol w="2031365"/>
                <a:gridCol w="2031365"/>
                <a:gridCol w="2031365"/>
                <a:gridCol w="2031365"/>
                <a:gridCol w="2031365"/>
              </a:tblGrid>
              <a:tr h="386184">
                <a:tc>
                  <a:txBody>
                    <a:bodyPr/>
                    <a:lstStyle/>
                    <a:p>
                      <a:r>
                        <a:rPr lang="zh-CN" altLang="en-US" b="0" i="0" dirty="0" smtClean="0">
                          <a:latin typeface="Microsoft YaHei" charset="-122"/>
                          <a:ea typeface="Microsoft YaHei" charset="-122"/>
                          <a:cs typeface="Microsoft YaHei" charset="-122"/>
                        </a:rPr>
                        <a:t>名称</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字段</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类别</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长度</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备注</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管理员</a:t>
                      </a:r>
                      <a:r>
                        <a:rPr lang="en-US" altLang="zh-CN" b="0" i="0" dirty="0" smtClean="0">
                          <a:latin typeface="Microsoft YaHei" charset="-122"/>
                          <a:ea typeface="Microsoft YaHei" charset="-122"/>
                          <a:cs typeface="Microsoft YaHei" charset="-122"/>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a_id</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Integer</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20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主键</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管理员名称</a:t>
                      </a:r>
                      <a:endParaRPr lang="en-US" altLang="zh-CN"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a_name</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varchar</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30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非空</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管理员密码</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err="1" smtClean="0">
                          <a:latin typeface="Microsoft YaHei" charset="-122"/>
                          <a:ea typeface="Microsoft YaHei" charset="-122"/>
                          <a:cs typeface="Microsoft YaHei" charset="-122"/>
                        </a:rPr>
                        <a:t>a_password</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smtClean="0">
                          <a:latin typeface="Microsoft YaHei" charset="-122"/>
                          <a:ea typeface="Microsoft YaHei" charset="-122"/>
                          <a:cs typeface="Microsoft YaHei" charset="-122"/>
                        </a:rPr>
                        <a:t>varchar</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30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非空</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邮箱</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a_email</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smtClean="0">
                          <a:latin typeface="Microsoft YaHei" charset="-122"/>
                          <a:ea typeface="Microsoft YaHei" charset="-122"/>
                          <a:cs typeface="Microsoft YaHei" charset="-122"/>
                        </a:rPr>
                        <a:t>varchar</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30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非空</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4510236" y="1772213"/>
            <a:ext cx="2952328" cy="443198"/>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管理员信息表</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1924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个性化音乐推荐系统的设计</a:t>
            </a:r>
            <a:endParaRPr lang="zh-CN" dirty="0"/>
          </a:p>
        </p:txBody>
      </p:sp>
      <p:sp>
        <p:nvSpPr>
          <p:cNvPr id="6" name="TextBox 5"/>
          <p:cNvSpPr txBox="1"/>
          <p:nvPr/>
        </p:nvSpPr>
        <p:spPr>
          <a:xfrm>
            <a:off x="4654252" y="6021288"/>
            <a:ext cx="2664296" cy="443198"/>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部分数据库表</a:t>
            </a:r>
            <a:endParaRPr lang="en-US" dirty="0">
              <a:latin typeface="Microsoft YaHei" charset="-122"/>
              <a:ea typeface="Microsoft YaHei" charset="-122"/>
              <a:cs typeface="Microsoft YaHei" charset="-122"/>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0168810"/>
              </p:ext>
            </p:extLst>
          </p:nvPr>
        </p:nvGraphicFramePr>
        <p:xfrm>
          <a:off x="1117838" y="2420888"/>
          <a:ext cx="10156825" cy="2743200"/>
        </p:xfrm>
        <a:graphic>
          <a:graphicData uri="http://schemas.openxmlformats.org/drawingml/2006/table">
            <a:tbl>
              <a:tblPr firstRow="1" bandRow="1">
                <a:tableStyleId>{69012ECD-51FC-41F1-AA8D-1B2483CD663E}</a:tableStyleId>
              </a:tblPr>
              <a:tblGrid>
                <a:gridCol w="2031365"/>
                <a:gridCol w="2031365"/>
                <a:gridCol w="2031365"/>
                <a:gridCol w="2031365"/>
                <a:gridCol w="2031365"/>
              </a:tblGrid>
              <a:tr h="386184">
                <a:tc>
                  <a:txBody>
                    <a:bodyPr/>
                    <a:lstStyle/>
                    <a:p>
                      <a:r>
                        <a:rPr lang="zh-CN" altLang="en-US" b="0" i="0" dirty="0" smtClean="0">
                          <a:latin typeface="Microsoft YaHei" charset="-122"/>
                          <a:ea typeface="Microsoft YaHei" charset="-122"/>
                          <a:cs typeface="Microsoft YaHei" charset="-122"/>
                        </a:rPr>
                        <a:t>名称</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字段</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类别</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长度</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备注</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音乐</a:t>
                      </a:r>
                      <a:r>
                        <a:rPr lang="en-US" altLang="zh-CN" b="0" i="0" dirty="0" smtClean="0">
                          <a:latin typeface="Microsoft YaHei" charset="-122"/>
                          <a:ea typeface="Microsoft YaHei" charset="-122"/>
                          <a:cs typeface="Microsoft YaHei" charset="-122"/>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m_id</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Integer</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20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主键</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音乐名</a:t>
                      </a:r>
                      <a:endParaRPr lang="en-US" altLang="zh-CN"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m_name</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varchar</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30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非空</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歌手</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m_singer</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smtClean="0">
                          <a:latin typeface="Microsoft YaHei" charset="-122"/>
                          <a:ea typeface="Microsoft YaHei" charset="-122"/>
                          <a:cs typeface="Microsoft YaHei" charset="-122"/>
                        </a:rPr>
                        <a:t>varchar</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30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i="0" dirty="0" smtClean="0">
                          <a:latin typeface="Microsoft YaHei" charset="-122"/>
                          <a:ea typeface="Microsoft YaHei" charset="-122"/>
                          <a:cs typeface="Microsoft YaHei" charset="-122"/>
                        </a:rPr>
                        <a:t>限定男女</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链接地址</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m_url</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smtClean="0">
                          <a:latin typeface="Microsoft YaHei" charset="-122"/>
                          <a:ea typeface="Microsoft YaHei" charset="-122"/>
                          <a:cs typeface="Microsoft YaHei" charset="-122"/>
                        </a:rPr>
                        <a:t>varchar</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100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0" i="0" dirty="0" smtClean="0">
                          <a:latin typeface="Microsoft YaHei" charset="-122"/>
                          <a:ea typeface="Microsoft YaHei" charset="-122"/>
                          <a:cs typeface="Microsoft YaHei" charset="-122"/>
                        </a:rPr>
                        <a:t>标签</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err="1" smtClean="0">
                          <a:latin typeface="Microsoft YaHei" charset="-122"/>
                          <a:ea typeface="Microsoft YaHei" charset="-122"/>
                          <a:cs typeface="Microsoft YaHei" charset="-122"/>
                        </a:rPr>
                        <a:t>m_brand</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b="0" i="0" dirty="0" smtClean="0">
                          <a:latin typeface="Microsoft YaHei" charset="-122"/>
                          <a:ea typeface="Microsoft YaHei" charset="-122"/>
                          <a:cs typeface="Microsoft YaHei" charset="-122"/>
                        </a:rPr>
                        <a:t>varchar</a:t>
                      </a:r>
                      <a:endParaRPr lang="en-US" b="0" i="0" dirty="0" smtClean="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i="0" dirty="0" smtClean="0">
                          <a:latin typeface="Microsoft YaHei" charset="-122"/>
                          <a:ea typeface="Microsoft YaHei" charset="-122"/>
                          <a:cs typeface="Microsoft YaHei" charset="-122"/>
                        </a:rPr>
                        <a:t>100</a:t>
                      </a:r>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i="0" dirty="0">
                        <a:latin typeface="Microsoft YaHei" charset="-122"/>
                        <a:ea typeface="Microsoft YaHei" charset="-122"/>
                        <a:cs typeface="Microsoft YaHei"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4654252" y="1761666"/>
            <a:ext cx="2664296" cy="443198"/>
          </a:xfrm>
          <a:prstGeom prst="rect">
            <a:avLst/>
          </a:prstGeom>
          <a:noFill/>
        </p:spPr>
        <p:txBody>
          <a:bodyPr wrap="square" rtlCol="0">
            <a:spAutoFit/>
          </a:bodyPr>
          <a:lstStyle/>
          <a:p>
            <a:pPr algn="ctr">
              <a:lnSpc>
                <a:spcPct val="95000"/>
              </a:lnSpc>
            </a:pPr>
            <a:r>
              <a:rPr lang="zh-CN" altLang="en-US" dirty="0" smtClean="0">
                <a:latin typeface="Microsoft YaHei" charset="-122"/>
                <a:ea typeface="Microsoft YaHei" charset="-122"/>
                <a:cs typeface="Microsoft YaHei" charset="-122"/>
              </a:rPr>
              <a:t>音乐信息表</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3756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588" y="4445000"/>
            <a:ext cx="8666199" cy="1930400"/>
          </a:xfrm>
        </p:spPr>
        <p:txBody>
          <a:bodyPr>
            <a:normAutofit/>
          </a:bodyPr>
          <a:lstStyle/>
          <a:p>
            <a:r>
              <a:rPr lang="zh-CN" altLang="en-US" sz="4800" dirty="0" smtClean="0"/>
              <a:t>个性化音乐推荐系统的实现</a:t>
            </a:r>
            <a:endParaRPr lang="zh-CN" sz="4800" dirty="0"/>
          </a:p>
        </p:txBody>
      </p:sp>
      <p:sp>
        <p:nvSpPr>
          <p:cNvPr id="3" name="文本占位符 2"/>
          <p:cNvSpPr>
            <a:spLocks noGrp="1"/>
          </p:cNvSpPr>
          <p:nvPr>
            <p:ph type="body" idx="1"/>
          </p:nvPr>
        </p:nvSpPr>
        <p:spPr/>
        <p:txBody>
          <a:bodyPr/>
          <a:lstStyle/>
          <a:p>
            <a:r>
              <a:rPr lang="en-US" altLang="zh-CN" dirty="0" smtClean="0"/>
              <a:t>PART FIVE</a:t>
            </a:r>
            <a:endParaRPr lang="zh-CN" dirty="0"/>
          </a:p>
        </p:txBody>
      </p:sp>
    </p:spTree>
    <p:extLst>
      <p:ext uri="{BB962C8B-B14F-4D97-AF65-F5344CB8AC3E}">
        <p14:creationId xmlns:p14="http://schemas.microsoft.com/office/powerpoint/2010/main" val="330351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个性化音乐推荐系统的实现</a:t>
            </a:r>
            <a:endParaRPr lang="zh-CN"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136" y="4010924"/>
            <a:ext cx="1997136" cy="19971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4692" y="2132856"/>
            <a:ext cx="1878068" cy="1878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585" y="3722892"/>
            <a:ext cx="2097259" cy="2097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9776" y="1823836"/>
            <a:ext cx="2837360" cy="1899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内容占位符 2"/>
          <p:cNvSpPr txBox="1">
            <a:spLocks/>
          </p:cNvSpPr>
          <p:nvPr/>
        </p:nvSpPr>
        <p:spPr>
          <a:xfrm>
            <a:off x="1117309" y="1701800"/>
            <a:ext cx="10157354" cy="4470400"/>
          </a:xfrm>
          <a:prstGeom prst="rect">
            <a:avLst/>
          </a:prstGeom>
        </p:spPr>
        <p:txBody>
          <a:bodyPr/>
          <a:lstStyle>
            <a:lvl1pPr marL="304747" indent="-304747" algn="l" defTabSz="1218987" rtl="0" eaLnBrk="1" latinLnBrk="0" hangingPunct="1">
              <a:lnSpc>
                <a:spcPct val="95000"/>
              </a:lnSpc>
              <a:spcBef>
                <a:spcPts val="1866"/>
              </a:spcBef>
              <a:buSzPct val="10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9pPr>
          </a:lstStyle>
          <a:p>
            <a:r>
              <a:rPr lang="zh-CN" altLang="en-US" sz="2800" dirty="0" smtClean="0"/>
              <a:t>主要技术</a:t>
            </a:r>
            <a:endParaRPr lang="en-US" altLang="zh-CN" sz="2800" dirty="0"/>
          </a:p>
          <a:p>
            <a:pPr lvl="1"/>
            <a:r>
              <a:rPr lang="en-US" altLang="zh-CN" dirty="0" smtClean="0"/>
              <a:t>SSH</a:t>
            </a:r>
          </a:p>
          <a:p>
            <a:pPr lvl="1"/>
            <a:r>
              <a:rPr lang="en-US" altLang="zh-CN" dirty="0"/>
              <a:t>PHP</a:t>
            </a:r>
            <a:endParaRPr lang="en-US" altLang="zh-CN" dirty="0" smtClean="0"/>
          </a:p>
          <a:p>
            <a:pPr lvl="1"/>
            <a:r>
              <a:rPr lang="en-US" altLang="zh-CN" dirty="0" smtClean="0"/>
              <a:t>HTML</a:t>
            </a:r>
          </a:p>
          <a:p>
            <a:r>
              <a:rPr lang="zh-CN" altLang="en-US" sz="2800" dirty="0" smtClean="0"/>
              <a:t>开发环境</a:t>
            </a:r>
            <a:endParaRPr lang="en-US" altLang="zh-CN" sz="2800" dirty="0" smtClean="0"/>
          </a:p>
          <a:p>
            <a:pPr lvl="1"/>
            <a:r>
              <a:rPr lang="en-US" altLang="zh-CN" dirty="0" smtClean="0"/>
              <a:t>MyEclipse10</a:t>
            </a:r>
          </a:p>
          <a:p>
            <a:pPr lvl="1"/>
            <a:r>
              <a:rPr lang="en-US" altLang="zh-CN" dirty="0" smtClean="0"/>
              <a:t>JDK8</a:t>
            </a:r>
          </a:p>
          <a:p>
            <a:pPr lvl="1"/>
            <a:r>
              <a:rPr lang="en-US" altLang="zh-CN" dirty="0" smtClean="0"/>
              <a:t>Oracle</a:t>
            </a:r>
            <a:r>
              <a:rPr lang="zh-CN" altLang="en-US" dirty="0" smtClean="0"/>
              <a:t> </a:t>
            </a:r>
            <a:r>
              <a:rPr lang="en-US" altLang="zh-CN" dirty="0" smtClean="0"/>
              <a:t>11g</a:t>
            </a:r>
          </a:p>
          <a:p>
            <a:pPr lvl="1"/>
            <a:r>
              <a:rPr lang="en-US" altLang="zh-CN" dirty="0" smtClean="0"/>
              <a:t>Tomcat7</a:t>
            </a:r>
          </a:p>
          <a:p>
            <a:pPr lvl="1"/>
            <a:r>
              <a:rPr lang="en-US" altLang="zh-CN" dirty="0" smtClean="0"/>
              <a:t>Hadoop</a:t>
            </a:r>
          </a:p>
        </p:txBody>
      </p:sp>
      <p:sp>
        <p:nvSpPr>
          <p:cNvPr id="8" name="TextBox 7"/>
          <p:cNvSpPr txBox="1"/>
          <p:nvPr/>
        </p:nvSpPr>
        <p:spPr>
          <a:xfrm>
            <a:off x="12719148" y="5759631"/>
            <a:ext cx="184731" cy="443198"/>
          </a:xfrm>
          <a:prstGeom prst="rect">
            <a:avLst/>
          </a:prstGeom>
          <a:noFill/>
        </p:spPr>
        <p:txBody>
          <a:bodyPr wrap="none" rtlCol="0">
            <a:spAutoFit/>
          </a:bodyPr>
          <a:lstStyle/>
          <a:p>
            <a:pPr>
              <a:lnSpc>
                <a:spcPct val="95000"/>
              </a:lnSpc>
            </a:pPr>
            <a:endParaRPr lang="en-US" dirty="0"/>
          </a:p>
        </p:txBody>
      </p:sp>
    </p:spTree>
    <p:extLst>
      <p:ext uri="{BB962C8B-B14F-4D97-AF65-F5344CB8AC3E}">
        <p14:creationId xmlns:p14="http://schemas.microsoft.com/office/powerpoint/2010/main" val="153535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个性化音乐推荐系统的实现</a:t>
            </a:r>
            <a:endParaRPr lang="en-US" dirty="0"/>
          </a:p>
        </p:txBody>
      </p:sp>
      <p:sp>
        <p:nvSpPr>
          <p:cNvPr id="3" name="Rectangle 2"/>
          <p:cNvSpPr>
            <a:spLocks noChangeArrowheads="1"/>
          </p:cNvSpPr>
          <p:nvPr/>
        </p:nvSpPr>
        <p:spPr bwMode="auto">
          <a:xfrm>
            <a:off x="909836" y="16288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520" t="25997" r="14093" b="4242"/>
          <a:stretch/>
        </p:blipFill>
        <p:spPr>
          <a:xfrm>
            <a:off x="2854052" y="2420888"/>
            <a:ext cx="6470993" cy="3990407"/>
          </a:xfrm>
          <a:prstGeom prst="rect">
            <a:avLst/>
          </a:prstGeom>
        </p:spPr>
      </p:pic>
      <p:sp>
        <p:nvSpPr>
          <p:cNvPr id="7" name="Rectangle 4"/>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内容占位符 2"/>
          <p:cNvSpPr txBox="1">
            <a:spLocks/>
          </p:cNvSpPr>
          <p:nvPr/>
        </p:nvSpPr>
        <p:spPr>
          <a:xfrm>
            <a:off x="1117309" y="1701800"/>
            <a:ext cx="10157354" cy="4470400"/>
          </a:xfrm>
          <a:prstGeom prst="rect">
            <a:avLst/>
          </a:prstGeom>
        </p:spPr>
        <p:txBody>
          <a:bodyPr/>
          <a:lstStyle>
            <a:lvl1pPr marL="304747" indent="-304747" algn="l" defTabSz="1218987" rtl="0" eaLnBrk="1" latinLnBrk="0" hangingPunct="1">
              <a:lnSpc>
                <a:spcPct val="95000"/>
              </a:lnSpc>
              <a:spcBef>
                <a:spcPts val="1866"/>
              </a:spcBef>
              <a:buSzPct val="10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9pPr>
          </a:lstStyle>
          <a:p>
            <a:r>
              <a:rPr lang="zh-CN" altLang="en-US" sz="2800" dirty="0" smtClean="0"/>
              <a:t>登陆界面展示</a:t>
            </a:r>
            <a:endParaRPr lang="en-US" altLang="zh-CN" sz="2800" dirty="0"/>
          </a:p>
        </p:txBody>
      </p:sp>
    </p:spTree>
    <p:extLst>
      <p:ext uri="{BB962C8B-B14F-4D97-AF65-F5344CB8AC3E}">
        <p14:creationId xmlns:p14="http://schemas.microsoft.com/office/powerpoint/2010/main" val="119893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dirty="0"/>
          </a:p>
        </p:txBody>
      </p:sp>
      <p:sp>
        <p:nvSpPr>
          <p:cNvPr id="3" name="文本占位符 2"/>
          <p:cNvSpPr>
            <a:spLocks noGrp="1"/>
          </p:cNvSpPr>
          <p:nvPr>
            <p:ph type="body" idx="1"/>
          </p:nvPr>
        </p:nvSpPr>
        <p:spPr/>
        <p:txBody>
          <a:bodyPr/>
          <a:lstStyle/>
          <a:p>
            <a:r>
              <a:rPr lang="en-US" altLang="zh-CN" dirty="0" smtClean="0"/>
              <a:t>PART ONE</a:t>
            </a:r>
            <a:endParaRPr lang="zh-CN" dirty="0"/>
          </a:p>
        </p:txBody>
      </p:sp>
    </p:spTree>
    <p:extLst>
      <p:ext uri="{BB962C8B-B14F-4D97-AF65-F5344CB8AC3E}">
        <p14:creationId xmlns:p14="http://schemas.microsoft.com/office/powerpoint/2010/main" val="11425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截图01"/>
          <p:cNvPicPr>
            <a:picLocks noChangeAspect="1" noChangeArrowheads="1"/>
          </p:cNvPicPr>
          <p:nvPr/>
        </p:nvPicPr>
        <p:blipFill rotWithShape="1">
          <a:blip r:embed="rId2">
            <a:extLst>
              <a:ext uri="{28A0092B-C50C-407E-A947-70E740481C1C}">
                <a14:useLocalDpi xmlns:a14="http://schemas.microsoft.com/office/drawing/2010/main" val="0"/>
              </a:ext>
            </a:extLst>
          </a:blip>
          <a:srcRect l="14207" t="26231" r="14757" b="4161"/>
          <a:stretch/>
        </p:blipFill>
        <p:spPr bwMode="auto">
          <a:xfrm>
            <a:off x="2919622" y="2348880"/>
            <a:ext cx="6552728" cy="40545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zh-CN" altLang="en-US" dirty="0"/>
              <a:t>个性化音乐推荐系统的实现</a:t>
            </a:r>
            <a:endParaRPr lang="en-US" dirty="0"/>
          </a:p>
        </p:txBody>
      </p:sp>
      <p:sp>
        <p:nvSpPr>
          <p:cNvPr id="3" name="Rectangle 2"/>
          <p:cNvSpPr>
            <a:spLocks noChangeArrowheads="1"/>
          </p:cNvSpPr>
          <p:nvPr/>
        </p:nvSpPr>
        <p:spPr bwMode="auto">
          <a:xfrm>
            <a:off x="909836" y="16288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内容占位符 2"/>
          <p:cNvSpPr txBox="1">
            <a:spLocks/>
          </p:cNvSpPr>
          <p:nvPr/>
        </p:nvSpPr>
        <p:spPr>
          <a:xfrm>
            <a:off x="1117309" y="1701800"/>
            <a:ext cx="10157354" cy="4470400"/>
          </a:xfrm>
          <a:prstGeom prst="rect">
            <a:avLst/>
          </a:prstGeom>
        </p:spPr>
        <p:txBody>
          <a:bodyPr/>
          <a:lstStyle>
            <a:lvl1pPr marL="304747" indent="-304747" algn="l" defTabSz="1218987" rtl="0" eaLnBrk="1" latinLnBrk="0" hangingPunct="1">
              <a:lnSpc>
                <a:spcPct val="95000"/>
              </a:lnSpc>
              <a:spcBef>
                <a:spcPts val="1866"/>
              </a:spcBef>
              <a:buSzPct val="10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9pPr>
          </a:lstStyle>
          <a:p>
            <a:r>
              <a:rPr lang="zh-CN" altLang="en-US" sz="2800" dirty="0" smtClean="0"/>
              <a:t>音乐列表界面展示</a:t>
            </a:r>
            <a:endParaRPr lang="en-US" altLang="zh-CN" sz="2800" dirty="0"/>
          </a:p>
        </p:txBody>
      </p:sp>
    </p:spTree>
    <p:extLst>
      <p:ext uri="{BB962C8B-B14F-4D97-AF65-F5344CB8AC3E}">
        <p14:creationId xmlns:p14="http://schemas.microsoft.com/office/powerpoint/2010/main" val="208200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截图02"/>
          <p:cNvPicPr>
            <a:picLocks noChangeAspect="1" noChangeArrowheads="1"/>
          </p:cNvPicPr>
          <p:nvPr/>
        </p:nvPicPr>
        <p:blipFill rotWithShape="1">
          <a:blip r:embed="rId2">
            <a:extLst>
              <a:ext uri="{28A0092B-C50C-407E-A947-70E740481C1C}">
                <a14:useLocalDpi xmlns:a14="http://schemas.microsoft.com/office/drawing/2010/main" val="0"/>
              </a:ext>
            </a:extLst>
          </a:blip>
          <a:srcRect l="14207" t="28876" r="14757" b="4822"/>
          <a:stretch/>
        </p:blipFill>
        <p:spPr bwMode="auto">
          <a:xfrm>
            <a:off x="2890056" y="2492896"/>
            <a:ext cx="6408712" cy="39851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zh-CN" altLang="en-US" dirty="0"/>
              <a:t>个性化音乐推荐系统的实现</a:t>
            </a:r>
            <a:endParaRPr lang="en-US" dirty="0"/>
          </a:p>
        </p:txBody>
      </p:sp>
      <p:sp>
        <p:nvSpPr>
          <p:cNvPr id="3" name="Rectangle 2"/>
          <p:cNvSpPr>
            <a:spLocks noChangeArrowheads="1"/>
          </p:cNvSpPr>
          <p:nvPr/>
        </p:nvSpPr>
        <p:spPr bwMode="auto">
          <a:xfrm>
            <a:off x="909836" y="16288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内容占位符 2"/>
          <p:cNvSpPr txBox="1">
            <a:spLocks/>
          </p:cNvSpPr>
          <p:nvPr/>
        </p:nvSpPr>
        <p:spPr>
          <a:xfrm>
            <a:off x="1117309" y="1701800"/>
            <a:ext cx="10157354" cy="4470400"/>
          </a:xfrm>
          <a:prstGeom prst="rect">
            <a:avLst/>
          </a:prstGeom>
        </p:spPr>
        <p:txBody>
          <a:bodyPr/>
          <a:lstStyle>
            <a:lvl1pPr marL="304747" indent="-304747" algn="l" defTabSz="1218987" rtl="0" eaLnBrk="1" latinLnBrk="0" hangingPunct="1">
              <a:lnSpc>
                <a:spcPct val="95000"/>
              </a:lnSpc>
              <a:spcBef>
                <a:spcPts val="1866"/>
              </a:spcBef>
              <a:buSzPct val="10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9pPr>
          </a:lstStyle>
          <a:p>
            <a:r>
              <a:rPr lang="zh-CN" altLang="en-US" sz="2800" dirty="0" smtClean="0"/>
              <a:t>播放界面展示</a:t>
            </a:r>
            <a:endParaRPr lang="en-US" altLang="zh-CN" sz="2800" dirty="0"/>
          </a:p>
        </p:txBody>
      </p:sp>
    </p:spTree>
    <p:extLst>
      <p:ext uri="{BB962C8B-B14F-4D97-AF65-F5344CB8AC3E}">
        <p14:creationId xmlns:p14="http://schemas.microsoft.com/office/powerpoint/2010/main" val="7431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dirty="0"/>
          </a:p>
        </p:txBody>
      </p:sp>
      <p:sp>
        <p:nvSpPr>
          <p:cNvPr id="3" name="文本占位符 2"/>
          <p:cNvSpPr>
            <a:spLocks noGrp="1"/>
          </p:cNvSpPr>
          <p:nvPr>
            <p:ph type="body" idx="1"/>
          </p:nvPr>
        </p:nvSpPr>
        <p:spPr/>
        <p:txBody>
          <a:bodyPr/>
          <a:lstStyle/>
          <a:p>
            <a:r>
              <a:rPr lang="en-US" altLang="zh-CN" dirty="0" smtClean="0"/>
              <a:t>PART SIX</a:t>
            </a:r>
            <a:endParaRPr lang="zh-CN" dirty="0"/>
          </a:p>
        </p:txBody>
      </p:sp>
    </p:spTree>
    <p:extLst>
      <p:ext uri="{BB962C8B-B14F-4D97-AF65-F5344CB8AC3E}">
        <p14:creationId xmlns:p14="http://schemas.microsoft.com/office/powerpoint/2010/main" val="272238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dirty="0"/>
          </a:p>
        </p:txBody>
      </p:sp>
      <p:sp>
        <p:nvSpPr>
          <p:cNvPr id="3" name="内容占位符 2"/>
          <p:cNvSpPr>
            <a:spLocks noGrp="1"/>
          </p:cNvSpPr>
          <p:nvPr>
            <p:ph idx="1"/>
          </p:nvPr>
        </p:nvSpPr>
        <p:spPr/>
        <p:txBody>
          <a:bodyPr/>
          <a:lstStyle/>
          <a:p>
            <a:r>
              <a:rPr lang="zh-CN" altLang="en-US" dirty="0" smtClean="0"/>
              <a:t>本文重点阐述和研究了基于用户曲类兴趣的个性化音乐推荐的相关理论和算法，设计并实现了一个个性化音乐推荐系统。</a:t>
            </a:r>
            <a:endParaRPr lang="en-US" altLang="zh-CN" dirty="0" smtClean="0"/>
          </a:p>
          <a:p>
            <a:r>
              <a:rPr lang="zh-CN" altLang="en-US" dirty="0" smtClean="0"/>
              <a:t>系统根据历史数据使用</a:t>
            </a:r>
            <a:r>
              <a:rPr lang="en-US" altLang="zh-CN" dirty="0" smtClean="0"/>
              <a:t>MapReduce</a:t>
            </a:r>
            <a:r>
              <a:rPr lang="zh-CN" altLang="en-US" dirty="0" smtClean="0"/>
              <a:t>框架寻找热点标签</a:t>
            </a:r>
            <a:endParaRPr lang="en-US" altLang="zh-CN" dirty="0"/>
          </a:p>
          <a:p>
            <a:r>
              <a:rPr lang="zh-CN" altLang="en-US" dirty="0" smtClean="0"/>
              <a:t>根据热点标签限定</a:t>
            </a:r>
            <a:r>
              <a:rPr lang="en-US" altLang="zh-CN" dirty="0" err="1" smtClean="0"/>
              <a:t>Apriori</a:t>
            </a:r>
            <a:r>
              <a:rPr lang="zh-CN" altLang="en-US" dirty="0" smtClean="0"/>
              <a:t>算法事务范围，减少计算量</a:t>
            </a:r>
            <a:endParaRPr lang="en-US" altLang="zh-CN" dirty="0" smtClean="0"/>
          </a:p>
          <a:p>
            <a:r>
              <a:rPr lang="zh-CN" altLang="en-US" dirty="0" smtClean="0"/>
              <a:t>利用</a:t>
            </a:r>
            <a:r>
              <a:rPr lang="en-US" altLang="zh-CN" dirty="0" err="1" smtClean="0"/>
              <a:t>Apriori</a:t>
            </a:r>
            <a:r>
              <a:rPr lang="zh-CN" altLang="en-US" dirty="0" smtClean="0"/>
              <a:t>算法计算频繁项集</a:t>
            </a:r>
            <a:endParaRPr lang="en-US" altLang="zh-CN" dirty="0" smtClean="0"/>
          </a:p>
          <a:p>
            <a:r>
              <a:rPr lang="zh-CN" altLang="en-US" dirty="0" smtClean="0"/>
              <a:t>结合用户偏好进行推荐</a:t>
            </a:r>
            <a:endParaRPr lang="en-US" altLang="zh-CN" dirty="0" smtClean="0"/>
          </a:p>
        </p:txBody>
      </p:sp>
    </p:spTree>
    <p:extLst>
      <p:ext uri="{BB962C8B-B14F-4D97-AF65-F5344CB8AC3E}">
        <p14:creationId xmlns:p14="http://schemas.microsoft.com/office/powerpoint/2010/main" val="186448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展望</a:t>
            </a:r>
            <a:endParaRPr lang="zh-CN" dirty="0"/>
          </a:p>
        </p:txBody>
      </p:sp>
      <p:sp>
        <p:nvSpPr>
          <p:cNvPr id="3" name="内容占位符 2"/>
          <p:cNvSpPr>
            <a:spLocks noGrp="1"/>
          </p:cNvSpPr>
          <p:nvPr>
            <p:ph idx="1"/>
          </p:nvPr>
        </p:nvSpPr>
        <p:spPr/>
        <p:txBody>
          <a:bodyPr/>
          <a:lstStyle/>
          <a:p>
            <a:r>
              <a:rPr lang="zh-CN" altLang="en-US" dirty="0" smtClean="0"/>
              <a:t>进一步研究混合算法</a:t>
            </a:r>
            <a:endParaRPr lang="en-US" altLang="zh-CN" dirty="0" smtClean="0"/>
          </a:p>
          <a:p>
            <a:r>
              <a:rPr lang="zh-CN" altLang="en-US" dirty="0" smtClean="0"/>
              <a:t>对推荐系统中的其他指标进行分析</a:t>
            </a:r>
            <a:endParaRPr lang="en-US" altLang="zh-CN" dirty="0" smtClean="0"/>
          </a:p>
          <a:p>
            <a:r>
              <a:rPr lang="zh-CN" altLang="en-US" dirty="0" smtClean="0"/>
              <a:t>拓展乐库以及网络数据规模</a:t>
            </a:r>
            <a:endParaRPr lang="en-US" altLang="zh-CN" dirty="0" smtClean="0"/>
          </a:p>
          <a:p>
            <a:r>
              <a:rPr lang="zh-CN" altLang="en-US" dirty="0" smtClean="0"/>
              <a:t>完善音乐网站功能</a:t>
            </a:r>
            <a:endParaRPr lang="en-US" altLang="zh-CN" dirty="0" smtClean="0"/>
          </a:p>
        </p:txBody>
      </p:sp>
    </p:spTree>
    <p:extLst>
      <p:ext uri="{BB962C8B-B14F-4D97-AF65-F5344CB8AC3E}">
        <p14:creationId xmlns:p14="http://schemas.microsoft.com/office/powerpoint/2010/main" val="73652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参考文献</a:t>
            </a:r>
            <a:endParaRPr lang="zh-CN" dirty="0"/>
          </a:p>
        </p:txBody>
      </p:sp>
      <p:sp>
        <p:nvSpPr>
          <p:cNvPr id="3" name="文本占位符 2"/>
          <p:cNvSpPr>
            <a:spLocks noGrp="1"/>
          </p:cNvSpPr>
          <p:nvPr>
            <p:ph type="body" idx="1"/>
          </p:nvPr>
        </p:nvSpPr>
        <p:spPr/>
        <p:txBody>
          <a:bodyPr/>
          <a:lstStyle/>
          <a:p>
            <a:r>
              <a:rPr lang="en-US" altLang="zh-CN" smtClean="0"/>
              <a:t>PART SEVEN</a:t>
            </a:r>
            <a:endParaRPr lang="zh-CN" dirty="0"/>
          </a:p>
        </p:txBody>
      </p:sp>
    </p:spTree>
    <p:extLst>
      <p:ext uri="{BB962C8B-B14F-4D97-AF65-F5344CB8AC3E}">
        <p14:creationId xmlns:p14="http://schemas.microsoft.com/office/powerpoint/2010/main" val="185898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dirty="0"/>
          </a:p>
        </p:txBody>
      </p:sp>
      <p:sp>
        <p:nvSpPr>
          <p:cNvPr id="3" name="TextBox 2"/>
          <p:cNvSpPr txBox="1">
            <a:spLocks noChangeArrowheads="1"/>
          </p:cNvSpPr>
          <p:nvPr/>
        </p:nvSpPr>
        <p:spPr bwMode="auto">
          <a:xfrm>
            <a:off x="0" y="1772816"/>
            <a:ext cx="12357847"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hangingPunct="1">
              <a:buFont typeface="Arial" pitchFamily="34" charset="0"/>
              <a:buChar char="•"/>
            </a:pPr>
            <a:r>
              <a:rPr lang="zh-CN" altLang="en-US" sz="2000" dirty="0" smtClean="0">
                <a:latin typeface="微软雅黑" pitchFamily="34" charset="-122"/>
                <a:ea typeface="微软雅黑" pitchFamily="34" charset="-122"/>
              </a:rPr>
              <a:t>孙卫琴</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李洪成</a:t>
            </a:r>
            <a:r>
              <a:rPr lang="en-US" altLang="zh-CN" sz="2000" dirty="0">
                <a:latin typeface="微软雅黑" pitchFamily="34" charset="-122"/>
                <a:ea typeface="微软雅黑" pitchFamily="34" charset="-122"/>
              </a:rPr>
              <a:t>.《Tomcat </a:t>
            </a:r>
            <a:r>
              <a:rPr lang="zh-CN" altLang="en-US" sz="2000" dirty="0">
                <a:latin typeface="微软雅黑" pitchFamily="34" charset="-122"/>
                <a:ea typeface="微软雅黑" pitchFamily="34" charset="-122"/>
              </a:rPr>
              <a:t>与 </a:t>
            </a:r>
            <a:r>
              <a:rPr lang="en-US" altLang="zh-CN" sz="2000" dirty="0">
                <a:latin typeface="微软雅黑" pitchFamily="34" charset="-122"/>
                <a:ea typeface="微软雅黑" pitchFamily="34" charset="-122"/>
              </a:rPr>
              <a:t>JSP Web </a:t>
            </a:r>
            <a:r>
              <a:rPr lang="zh-CN" altLang="en-US" sz="2000" dirty="0">
                <a:latin typeface="微软雅黑" pitchFamily="34" charset="-122"/>
                <a:ea typeface="微软雅黑" pitchFamily="34" charset="-122"/>
              </a:rPr>
              <a:t>开发技术详解</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电子工业出版社</a:t>
            </a:r>
            <a:r>
              <a:rPr lang="en-US" altLang="zh-CN" sz="2000" dirty="0">
                <a:latin typeface="微软雅黑" pitchFamily="34" charset="-122"/>
                <a:ea typeface="微软雅黑" pitchFamily="34" charset="-122"/>
              </a:rPr>
              <a:t>,2003</a:t>
            </a:r>
            <a:r>
              <a:rPr lang="zh-CN" altLang="en-US" sz="2000" dirty="0">
                <a:latin typeface="微软雅黑" pitchFamily="34" charset="-122"/>
                <a:ea typeface="微软雅黑" pitchFamily="34" charset="-122"/>
              </a:rPr>
              <a:t>年</a:t>
            </a:r>
            <a:r>
              <a:rPr lang="en-US" altLang="zh-CN" sz="2000" dirty="0">
                <a:latin typeface="微软雅黑" pitchFamily="34" charset="-122"/>
                <a:ea typeface="微软雅黑" pitchFamily="34" charset="-122"/>
              </a:rPr>
              <a:t>6</a:t>
            </a:r>
            <a:r>
              <a:rPr lang="zh-CN" altLang="en-US" sz="2000" dirty="0">
                <a:latin typeface="微软雅黑" pitchFamily="34" charset="-122"/>
                <a:ea typeface="微软雅黑" pitchFamily="34" charset="-122"/>
              </a:rPr>
              <a:t>月</a:t>
            </a:r>
            <a:r>
              <a:rPr lang="en-US" altLang="zh-CN" sz="2000" dirty="0">
                <a:latin typeface="微软雅黑" pitchFamily="34" charset="-122"/>
                <a:ea typeface="微软雅黑" pitchFamily="34" charset="-122"/>
              </a:rPr>
              <a:t>:1-205</a:t>
            </a:r>
          </a:p>
          <a:p>
            <a:pPr marL="342900" indent="-342900" eaLnBrk="1" hangingPunct="1">
              <a:buFont typeface="Arial" pitchFamily="34" charset="0"/>
              <a:buChar char="•"/>
            </a:pPr>
            <a:r>
              <a:rPr lang="zh-CN" altLang="en-US" sz="2000" dirty="0">
                <a:latin typeface="微软雅黑" pitchFamily="34" charset="-122"/>
                <a:ea typeface="微软雅黑" pitchFamily="34" charset="-122"/>
              </a:rPr>
              <a:t>启明工作室编著</a:t>
            </a:r>
            <a:r>
              <a:rPr lang="en-US" altLang="zh-CN" sz="2000" dirty="0">
                <a:latin typeface="微软雅黑" pitchFamily="34" charset="-122"/>
                <a:ea typeface="微软雅黑" pitchFamily="34" charset="-122"/>
              </a:rPr>
              <a:t>.MIS</a:t>
            </a:r>
            <a:r>
              <a:rPr lang="zh-CN" altLang="en-US" sz="2000" dirty="0">
                <a:latin typeface="微软雅黑" pitchFamily="34" charset="-122"/>
                <a:ea typeface="微软雅黑" pitchFamily="34" charset="-122"/>
              </a:rPr>
              <a:t>系统开发与应用</a:t>
            </a:r>
            <a:r>
              <a:rPr lang="en-US" altLang="zh-CN" sz="2000" dirty="0">
                <a:latin typeface="微软雅黑" pitchFamily="34" charset="-122"/>
                <a:ea typeface="微软雅黑" pitchFamily="34" charset="-122"/>
              </a:rPr>
              <a:t>[M].</a:t>
            </a:r>
            <a:r>
              <a:rPr lang="zh-CN" altLang="en-US" sz="2000" dirty="0">
                <a:latin typeface="微软雅黑" pitchFamily="34" charset="-122"/>
                <a:ea typeface="微软雅黑" pitchFamily="34" charset="-122"/>
              </a:rPr>
              <a:t>北京</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人民邮电出版社，</a:t>
            </a:r>
            <a:r>
              <a:rPr lang="en-US" altLang="zh-CN" sz="2000" dirty="0">
                <a:latin typeface="微软雅黑" pitchFamily="34" charset="-122"/>
                <a:ea typeface="微软雅黑" pitchFamily="34" charset="-122"/>
              </a:rPr>
              <a:t>2005.1.</a:t>
            </a:r>
          </a:p>
          <a:p>
            <a:pPr marL="342900" indent="-342900" eaLnBrk="1" hangingPunct="1">
              <a:buFont typeface="Arial" pitchFamily="34" charset="0"/>
              <a:buChar char="•"/>
            </a:pPr>
            <a:r>
              <a:rPr lang="zh-CN" altLang="en-US" sz="2000" dirty="0">
                <a:latin typeface="微软雅黑" pitchFamily="34" charset="-122"/>
                <a:ea typeface="微软雅黑" pitchFamily="34" charset="-122"/>
              </a:rPr>
              <a:t>张南平与朱富利</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基于</a:t>
            </a:r>
            <a:r>
              <a:rPr lang="en-US" altLang="zh-CN" sz="2000" dirty="0">
                <a:latin typeface="微软雅黑" pitchFamily="34" charset="-122"/>
                <a:ea typeface="微软雅黑" pitchFamily="34" charset="-122"/>
              </a:rPr>
              <a:t>MVC</a:t>
            </a:r>
            <a:r>
              <a:rPr lang="zh-CN" altLang="en-US" sz="2000" dirty="0">
                <a:latin typeface="微软雅黑" pitchFamily="34" charset="-122"/>
                <a:ea typeface="微软雅黑" pitchFamily="34" charset="-122"/>
              </a:rPr>
              <a:t>模式的</a:t>
            </a:r>
            <a:r>
              <a:rPr lang="en-US" altLang="zh-CN" sz="2000" dirty="0">
                <a:latin typeface="微软雅黑" pitchFamily="34" charset="-122"/>
                <a:ea typeface="微软雅黑" pitchFamily="34" charset="-122"/>
              </a:rPr>
              <a:t>Struts</a:t>
            </a:r>
            <a:r>
              <a:rPr lang="zh-CN" altLang="en-US" sz="2000" dirty="0">
                <a:latin typeface="微软雅黑" pitchFamily="34" charset="-122"/>
                <a:ea typeface="微软雅黑" pitchFamily="34" charset="-122"/>
              </a:rPr>
              <a:t>框架的研究与应用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计算机技术与发展</a:t>
            </a:r>
            <a:r>
              <a:rPr lang="en-US" altLang="zh-CN" sz="2000" dirty="0">
                <a:latin typeface="微软雅黑" pitchFamily="34" charset="-122"/>
                <a:ea typeface="微软雅黑" pitchFamily="34" charset="-122"/>
              </a:rPr>
              <a:t>, 2006(3): 229-231+234.</a:t>
            </a:r>
          </a:p>
          <a:p>
            <a:pPr marL="342900" indent="-342900" eaLnBrk="1" hangingPunct="1">
              <a:buFont typeface="Arial" pitchFamily="34" charset="0"/>
              <a:buChar char="•"/>
            </a:pPr>
            <a:r>
              <a:rPr lang="en-US" altLang="zh-CN" sz="2000" dirty="0">
                <a:latin typeface="微软雅黑" pitchFamily="34" charset="-122"/>
                <a:ea typeface="微软雅黑" pitchFamily="34" charset="-122"/>
              </a:rPr>
              <a:t>Li, M. and H. Wang. A device management system based on JAVAEE Web. 2009. Wuhan, China.</a:t>
            </a:r>
          </a:p>
          <a:p>
            <a:pPr marL="342900" indent="-342900" eaLnBrk="1" hangingPunct="1">
              <a:buFont typeface="Arial" pitchFamily="34" charset="0"/>
              <a:buChar char="•"/>
            </a:pPr>
            <a:r>
              <a:rPr lang="en-US" altLang="zh-CN" sz="2000" dirty="0" err="1">
                <a:latin typeface="微软雅黑" pitchFamily="34" charset="-122"/>
                <a:ea typeface="微软雅黑" pitchFamily="34" charset="-122"/>
              </a:rPr>
              <a:t>Kachru</a:t>
            </a:r>
            <a:r>
              <a:rPr lang="en-US" altLang="zh-CN" sz="2000" dirty="0">
                <a:latin typeface="微软雅黑" pitchFamily="34" charset="-122"/>
                <a:ea typeface="微软雅黑" pitchFamily="34" charset="-122"/>
              </a:rPr>
              <a:t>, S. and E.F. </a:t>
            </a:r>
            <a:r>
              <a:rPr lang="en-US" altLang="zh-CN" sz="2000" dirty="0" err="1">
                <a:latin typeface="微软雅黑" pitchFamily="34" charset="-122"/>
                <a:ea typeface="微软雅黑" pitchFamily="34" charset="-122"/>
              </a:rPr>
              <a:t>Gehringer</a:t>
            </a:r>
            <a:r>
              <a:rPr lang="en-US" altLang="zh-CN" sz="2000" dirty="0">
                <a:latin typeface="微软雅黑" pitchFamily="34" charset="-122"/>
                <a:ea typeface="微软雅黑" pitchFamily="34" charset="-122"/>
              </a:rPr>
              <a:t>. A comparison of j2ee and. net as platforms for teaching web services. 2004</a:t>
            </a:r>
            <a:r>
              <a:rPr lang="en-US" altLang="zh-CN" sz="2000" dirty="0" smtClean="0">
                <a:latin typeface="微软雅黑" pitchFamily="34" charset="-122"/>
                <a:ea typeface="微软雅黑" pitchFamily="34" charset="-122"/>
              </a:rPr>
              <a:t>.</a:t>
            </a:r>
          </a:p>
          <a:p>
            <a:pPr marL="342900" indent="-342900" eaLnBrk="1" hangingPunct="1">
              <a:buFont typeface="Arial" pitchFamily="34" charset="0"/>
              <a:buChar char="•"/>
            </a:pPr>
            <a:r>
              <a:rPr lang="zh-CN" altLang="en-US" sz="2000" dirty="0">
                <a:latin typeface="微软雅黑" pitchFamily="34" charset="-122"/>
                <a:ea typeface="微软雅黑" pitchFamily="34" charset="-122"/>
              </a:rPr>
              <a:t>司良</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张晓宁</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国内外软件工程发展现状</a:t>
            </a:r>
            <a:r>
              <a:rPr lang="en-US" altLang="zh-CN" sz="2000" dirty="0">
                <a:latin typeface="微软雅黑" pitchFamily="34" charset="-122"/>
                <a:ea typeface="微软雅黑" pitchFamily="34" charset="-122"/>
              </a:rPr>
              <a:t>[J]. </a:t>
            </a:r>
            <a:r>
              <a:rPr lang="zh-CN" altLang="en-US" sz="2000" dirty="0">
                <a:latin typeface="微软雅黑" pitchFamily="34" charset="-122"/>
                <a:ea typeface="微软雅黑" pitchFamily="34" charset="-122"/>
              </a:rPr>
              <a:t>计算机光盘软件与应用</a:t>
            </a:r>
            <a:r>
              <a:rPr lang="en-US" altLang="zh-CN" sz="2000" dirty="0">
                <a:latin typeface="微软雅黑" pitchFamily="34" charset="-122"/>
                <a:ea typeface="微软雅黑" pitchFamily="34" charset="-122"/>
              </a:rPr>
              <a:t>, 2011, (10):100-100.</a:t>
            </a:r>
          </a:p>
          <a:p>
            <a:pPr marL="342900" indent="-342900" eaLnBrk="1" hangingPunct="1">
              <a:buFont typeface="Arial" pitchFamily="34" charset="0"/>
              <a:buChar char="•"/>
            </a:pPr>
            <a:r>
              <a:rPr lang="zh-CN" altLang="en-US" sz="2000" dirty="0">
                <a:latin typeface="微软雅黑" pitchFamily="34" charset="-122"/>
                <a:ea typeface="微软雅黑" pitchFamily="34" charset="-122"/>
              </a:rPr>
              <a:t>李刚</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轻量级</a:t>
            </a:r>
            <a:r>
              <a:rPr lang="en-US" altLang="zh-CN" sz="2000" dirty="0">
                <a:latin typeface="微软雅黑" pitchFamily="34" charset="-122"/>
                <a:ea typeface="微软雅黑" pitchFamily="34" charset="-122"/>
              </a:rPr>
              <a:t>Java EE</a:t>
            </a:r>
            <a:r>
              <a:rPr lang="zh-CN" altLang="en-US" sz="2000" dirty="0">
                <a:latin typeface="微软雅黑" pitchFamily="34" charset="-122"/>
                <a:ea typeface="微软雅黑" pitchFamily="34" charset="-122"/>
              </a:rPr>
              <a:t>企业应用实战</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电子工业出版社</a:t>
            </a:r>
            <a:r>
              <a:rPr lang="en-US" altLang="zh-CN" sz="2000" dirty="0">
                <a:latin typeface="微软雅黑" pitchFamily="34" charset="-122"/>
                <a:ea typeface="微软雅黑" pitchFamily="34" charset="-122"/>
              </a:rPr>
              <a:t>,2012</a:t>
            </a:r>
            <a:r>
              <a:rPr lang="zh-CN" altLang="en-US" sz="2000" dirty="0">
                <a:latin typeface="微软雅黑" pitchFamily="34" charset="-122"/>
                <a:ea typeface="微软雅黑" pitchFamily="34" charset="-122"/>
              </a:rPr>
              <a:t>年</a:t>
            </a:r>
            <a:r>
              <a:rPr lang="en-US" altLang="zh-CN" sz="2000" dirty="0">
                <a:latin typeface="微软雅黑" pitchFamily="34" charset="-122"/>
                <a:ea typeface="微软雅黑" pitchFamily="34" charset="-122"/>
              </a:rPr>
              <a:t>4</a:t>
            </a:r>
            <a:r>
              <a:rPr lang="zh-CN" altLang="en-US" sz="2000" dirty="0">
                <a:latin typeface="微软雅黑" pitchFamily="34" charset="-122"/>
                <a:ea typeface="微软雅黑" pitchFamily="34" charset="-122"/>
              </a:rPr>
              <a:t>月</a:t>
            </a:r>
            <a:r>
              <a:rPr lang="en-US" altLang="zh-CN" sz="2000" dirty="0">
                <a:latin typeface="微软雅黑" pitchFamily="34" charset="-122"/>
                <a:ea typeface="微软雅黑" pitchFamily="34" charset="-122"/>
              </a:rPr>
              <a:t>:1-205</a:t>
            </a:r>
          </a:p>
          <a:p>
            <a:pPr marL="342900" indent="-342900" eaLnBrk="1" hangingPunct="1">
              <a:buFont typeface="Arial" pitchFamily="34" charset="0"/>
              <a:buChar char="•"/>
            </a:pPr>
            <a:r>
              <a:rPr lang="zh-CN" altLang="en-US" sz="2000" dirty="0">
                <a:latin typeface="微软雅黑" pitchFamily="34" charset="-122"/>
                <a:ea typeface="微软雅黑" pitchFamily="34" charset="-122"/>
              </a:rPr>
              <a:t>施瓦茨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高性能</a:t>
            </a:r>
            <a:r>
              <a:rPr lang="en-US" altLang="zh-CN" sz="2000" dirty="0">
                <a:latin typeface="微软雅黑" pitchFamily="34" charset="-122"/>
                <a:ea typeface="微软雅黑" pitchFamily="34" charset="-122"/>
              </a:rPr>
              <a:t>MySQL-</a:t>
            </a: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版</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电子工业出版社</a:t>
            </a:r>
            <a:r>
              <a:rPr lang="en-US" altLang="zh-CN" sz="2000" dirty="0">
                <a:latin typeface="微软雅黑" pitchFamily="34" charset="-122"/>
                <a:ea typeface="微软雅黑" pitchFamily="34" charset="-122"/>
              </a:rPr>
              <a:t>,2010</a:t>
            </a:r>
            <a:r>
              <a:rPr lang="zh-CN" altLang="en-US" sz="2000" dirty="0">
                <a:latin typeface="微软雅黑" pitchFamily="34" charset="-122"/>
                <a:ea typeface="微软雅黑" pitchFamily="34" charset="-122"/>
              </a:rPr>
              <a:t>年</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月</a:t>
            </a:r>
            <a:endParaRPr lang="en-US" altLang="zh-CN" sz="2000" dirty="0">
              <a:latin typeface="微软雅黑" pitchFamily="34" charset="-122"/>
              <a:ea typeface="微软雅黑" pitchFamily="34" charset="-122"/>
            </a:endParaRPr>
          </a:p>
          <a:p>
            <a:pPr marL="342900" indent="-342900" eaLnBrk="1" hangingPunct="1">
              <a:buFont typeface="Arial" pitchFamily="34" charset="0"/>
              <a:buChar char="•"/>
            </a:pPr>
            <a:r>
              <a:rPr lang="zh-CN" altLang="en-US" sz="2000" dirty="0">
                <a:latin typeface="微软雅黑" pitchFamily="34" charset="-122"/>
                <a:ea typeface="微软雅黑" pitchFamily="34" charset="-122"/>
              </a:rPr>
              <a:t>霍斯特曼</a:t>
            </a:r>
            <a:r>
              <a:rPr lang="en-US" altLang="zh-CN" sz="2000" dirty="0">
                <a:latin typeface="微软雅黑" pitchFamily="34" charset="-122"/>
                <a:ea typeface="微软雅黑" pitchFamily="34" charset="-122"/>
              </a:rPr>
              <a:t>. 《JAVA</a:t>
            </a:r>
            <a:r>
              <a:rPr lang="zh-CN" altLang="en-US" sz="2000" dirty="0">
                <a:latin typeface="微软雅黑" pitchFamily="34" charset="-122"/>
                <a:ea typeface="微软雅黑" pitchFamily="34" charset="-122"/>
              </a:rPr>
              <a:t>核心技术卷</a:t>
            </a: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高级特征</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机械工业出版社</a:t>
            </a:r>
            <a:r>
              <a:rPr lang="en-US" altLang="zh-CN" sz="2000" dirty="0">
                <a:latin typeface="微软雅黑" pitchFamily="34" charset="-122"/>
                <a:ea typeface="微软雅黑" pitchFamily="34" charset="-122"/>
              </a:rPr>
              <a:t>,2010</a:t>
            </a:r>
            <a:r>
              <a:rPr lang="zh-CN" altLang="en-US" sz="2000" dirty="0">
                <a:latin typeface="微软雅黑" pitchFamily="34" charset="-122"/>
                <a:ea typeface="微软雅黑" pitchFamily="34" charset="-122"/>
              </a:rPr>
              <a:t>年</a:t>
            </a:r>
            <a:r>
              <a:rPr lang="en-US" altLang="zh-CN" sz="2000" dirty="0">
                <a:latin typeface="微软雅黑" pitchFamily="34" charset="-122"/>
                <a:ea typeface="微软雅黑" pitchFamily="34" charset="-122"/>
              </a:rPr>
              <a:t>9</a:t>
            </a:r>
            <a:r>
              <a:rPr lang="zh-CN" altLang="en-US" sz="2000" dirty="0" smtClean="0">
                <a:latin typeface="微软雅黑" pitchFamily="34" charset="-122"/>
                <a:ea typeface="微软雅黑" pitchFamily="34" charset="-122"/>
              </a:rPr>
              <a:t>月</a:t>
            </a:r>
            <a:endParaRPr lang="en-US" altLang="zh-CN" sz="2000" dirty="0" smtClean="0">
              <a:latin typeface="微软雅黑" pitchFamily="34" charset="-122"/>
              <a:ea typeface="微软雅黑" pitchFamily="34" charset="-122"/>
            </a:endParaRPr>
          </a:p>
          <a:p>
            <a:pPr marL="342900" indent="-342900" eaLnBrk="1" hangingPunct="1">
              <a:buFont typeface="Arial" pitchFamily="34" charset="0"/>
              <a:buChar char="•"/>
            </a:pPr>
            <a:r>
              <a:rPr lang="zh-CN" altLang="en-US" sz="2000" dirty="0" smtClean="0">
                <a:latin typeface="微软雅黑" pitchFamily="34" charset="-122"/>
                <a:ea typeface="微软雅黑" pitchFamily="34" charset="-122"/>
              </a:rPr>
              <a:t>林长方</a:t>
            </a:r>
            <a:r>
              <a:rPr lang="en-US" altLang="zh-CN" sz="2000" dirty="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吴扬扬</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黄仲开</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曾少俊</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基于</a:t>
            </a:r>
            <a:r>
              <a:rPr lang="en-US" altLang="zh-CN" sz="2000" dirty="0" smtClean="0">
                <a:latin typeface="微软雅黑" pitchFamily="34" charset="-122"/>
                <a:ea typeface="微软雅黑" pitchFamily="34" charset="-122"/>
              </a:rPr>
              <a:t>MapReduce</a:t>
            </a:r>
            <a:r>
              <a:rPr lang="zh-CN" altLang="en-US" sz="2000" dirty="0" smtClean="0">
                <a:latin typeface="微软雅黑" pitchFamily="34" charset="-122"/>
                <a:ea typeface="微软雅黑" pitchFamily="34" charset="-122"/>
              </a:rPr>
              <a:t>的</a:t>
            </a:r>
            <a:r>
              <a:rPr lang="en-US" altLang="zh-CN" sz="2000" dirty="0" err="1" smtClean="0">
                <a:latin typeface="微软雅黑" pitchFamily="34" charset="-122"/>
                <a:ea typeface="微软雅黑" pitchFamily="34" charset="-122"/>
              </a:rPr>
              <a:t>Apriori</a:t>
            </a:r>
            <a:r>
              <a:rPr lang="zh-CN" altLang="en-US" sz="2000" dirty="0" smtClean="0">
                <a:latin typeface="微软雅黑" pitchFamily="34" charset="-122"/>
                <a:ea typeface="微软雅黑" pitchFamily="34" charset="-122"/>
              </a:rPr>
              <a:t>算法并行化</a:t>
            </a:r>
            <a:r>
              <a:rPr lang="en-US" altLang="zh-CN"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marL="342900" indent="-342900" eaLnBrk="1" hangingPunct="1">
              <a:buFont typeface="Arial" pitchFamily="34" charset="0"/>
              <a:buChar char="•"/>
            </a:pPr>
            <a:r>
              <a:rPr lang="zh-CN" altLang="en-US" sz="2000" dirty="0" smtClean="0">
                <a:latin typeface="微软雅黑" pitchFamily="34" charset="-122"/>
                <a:ea typeface="微软雅黑" pitchFamily="34" charset="-122"/>
              </a:rPr>
              <a:t>杨倩</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 潘兴德</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音乐推荐技术的现状与发展</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电声基础</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2012</a:t>
            </a:r>
            <a:r>
              <a:rPr lang="zh-CN" altLang="en-US" sz="2000" dirty="0" smtClean="0">
                <a:latin typeface="微软雅黑" pitchFamily="34" charset="-122"/>
                <a:ea typeface="微软雅黑" pitchFamily="34" charset="-122"/>
              </a:rPr>
              <a:t>年</a:t>
            </a:r>
            <a:r>
              <a:rPr lang="en-US" altLang="zh-CN" sz="2000" dirty="0" smtClean="0">
                <a:latin typeface="微软雅黑" pitchFamily="34" charset="-122"/>
                <a:ea typeface="微软雅黑" pitchFamily="34" charset="-122"/>
              </a:rPr>
              <a:t>36</a:t>
            </a:r>
            <a:r>
              <a:rPr lang="zh-CN" altLang="en-US" sz="2000" dirty="0" smtClean="0">
                <a:latin typeface="微软雅黑" pitchFamily="34" charset="-122"/>
                <a:ea typeface="微软雅黑" pitchFamily="34" charset="-122"/>
              </a:rPr>
              <a:t>卷第</a:t>
            </a:r>
            <a:r>
              <a:rPr lang="en-US" altLang="zh-CN" sz="2000" dirty="0" smtClean="0">
                <a:latin typeface="微软雅黑" pitchFamily="34" charset="-122"/>
                <a:ea typeface="微软雅黑" pitchFamily="34" charset="-122"/>
              </a:rPr>
              <a:t>6</a:t>
            </a:r>
            <a:r>
              <a:rPr lang="zh-CN" altLang="en-US" sz="2000" dirty="0" smtClean="0">
                <a:latin typeface="微软雅黑" pitchFamily="34" charset="-122"/>
                <a:ea typeface="微软雅黑" pitchFamily="34" charset="-122"/>
              </a:rPr>
              <a:t>期</a:t>
            </a:r>
            <a:endParaRPr lang="en-US" altLang="zh-CN" sz="2000" dirty="0">
              <a:latin typeface="微软雅黑" pitchFamily="34" charset="-122"/>
              <a:ea typeface="微软雅黑" pitchFamily="34" charset="-122"/>
            </a:endParaRPr>
          </a:p>
          <a:p>
            <a:pPr marL="342900" indent="-342900" eaLnBrk="1" hangingPunct="1">
              <a:buFont typeface="Arial" pitchFamily="34" charset="0"/>
              <a:buChar char="•"/>
            </a:pPr>
            <a:r>
              <a:rPr lang="en-US" altLang="zh-CN" sz="2000" dirty="0" err="1" smtClean="0">
                <a:latin typeface="微软雅黑" pitchFamily="34" charset="-122"/>
                <a:ea typeface="微软雅黑" pitchFamily="34" charset="-122"/>
              </a:rPr>
              <a:t>Kachru</a:t>
            </a:r>
            <a:r>
              <a:rPr lang="en-US" altLang="zh-CN" sz="2000" dirty="0">
                <a:latin typeface="微软雅黑" pitchFamily="34" charset="-122"/>
                <a:ea typeface="微软雅黑" pitchFamily="34" charset="-122"/>
              </a:rPr>
              <a:t>, S. and E.F. </a:t>
            </a:r>
            <a:r>
              <a:rPr lang="en-US" altLang="zh-CN" sz="2000" dirty="0" err="1">
                <a:latin typeface="微软雅黑" pitchFamily="34" charset="-122"/>
                <a:ea typeface="微软雅黑" pitchFamily="34" charset="-122"/>
              </a:rPr>
              <a:t>Gehringer</a:t>
            </a:r>
            <a:r>
              <a:rPr lang="en-US" altLang="zh-CN" sz="2000" dirty="0">
                <a:latin typeface="微软雅黑" pitchFamily="34" charset="-122"/>
                <a:ea typeface="微软雅黑" pitchFamily="34" charset="-122"/>
              </a:rPr>
              <a:t>. A comparison of j2ee and. net as platforms for teaching web services. 2004</a:t>
            </a:r>
            <a:r>
              <a:rPr lang="en-US"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401847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77194" y="1233849"/>
            <a:ext cx="4329586" cy="43295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文本框 7"/>
          <p:cNvSpPr txBox="1"/>
          <p:nvPr/>
        </p:nvSpPr>
        <p:spPr>
          <a:xfrm>
            <a:off x="5221203" y="1457644"/>
            <a:ext cx="4041471" cy="2462213"/>
          </a:xfrm>
          <a:prstGeom prst="rect">
            <a:avLst/>
          </a:prstGeom>
          <a:noFill/>
          <a:ln>
            <a:solidFill>
              <a:schemeClr val="accent1"/>
            </a:solidFill>
          </a:ln>
        </p:spPr>
        <p:txBody>
          <a:bodyPr wrap="square" rtlCol="0">
            <a:spAutoFit/>
          </a:bodyPr>
          <a:lstStyle/>
          <a:p>
            <a:pPr algn="ctr"/>
            <a:r>
              <a:rPr kumimoji="1" lang="en-US" altLang="zh-CN" sz="5200" b="1" dirty="0" smtClean="0"/>
              <a:t>THANK</a:t>
            </a:r>
            <a:r>
              <a:rPr kumimoji="1" lang="zh-CN" altLang="en-US" sz="5200" b="1" dirty="0" smtClean="0"/>
              <a:t> </a:t>
            </a:r>
            <a:r>
              <a:rPr kumimoji="1" lang="en-US" altLang="zh-CN" sz="5200" b="1" dirty="0" smtClean="0"/>
              <a:t>YOU</a:t>
            </a:r>
          </a:p>
          <a:p>
            <a:pPr algn="ctr"/>
            <a:r>
              <a:rPr kumimoji="1" lang="en-US" altLang="zh-CN" sz="4800" b="1" dirty="0" smtClean="0"/>
              <a:t>FOR</a:t>
            </a:r>
          </a:p>
          <a:p>
            <a:pPr algn="ctr"/>
            <a:r>
              <a:rPr kumimoji="1" lang="en-US" altLang="zh-CN" sz="5400" b="1" dirty="0" smtClean="0"/>
              <a:t>WATCHING</a:t>
            </a:r>
            <a:endParaRPr kumimoji="1" lang="zh-CN" altLang="en-US" sz="5400" b="1" dirty="0"/>
          </a:p>
        </p:txBody>
      </p:sp>
      <p:sp>
        <p:nvSpPr>
          <p:cNvPr id="9" name="文本框 8"/>
          <p:cNvSpPr txBox="1"/>
          <p:nvPr/>
        </p:nvSpPr>
        <p:spPr>
          <a:xfrm>
            <a:off x="5221203" y="4148809"/>
            <a:ext cx="4041471" cy="1200329"/>
          </a:xfrm>
          <a:prstGeom prst="rect">
            <a:avLst/>
          </a:prstGeom>
          <a:noFill/>
          <a:ln>
            <a:solidFill>
              <a:schemeClr val="accent1"/>
            </a:solidFill>
          </a:ln>
        </p:spPr>
        <p:txBody>
          <a:bodyPr wrap="square" rtlCol="0">
            <a:spAutoFit/>
          </a:bodyPr>
          <a:lstStyle/>
          <a:p>
            <a:pPr algn="ctr"/>
            <a:r>
              <a:rPr kumimoji="1" lang="zh-CN" altLang="en-US" sz="7200" b="1" dirty="0" smtClean="0">
                <a:latin typeface="Microsoft YaHei" charset="0"/>
                <a:ea typeface="Microsoft YaHei" charset="0"/>
                <a:cs typeface="Microsoft YaHei" charset="0"/>
              </a:rPr>
              <a:t>感谢聆听</a:t>
            </a:r>
            <a:endParaRPr kumimoji="1" lang="zh-CN" altLang="en-US" sz="72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02862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a:t>
            </a:r>
            <a:r>
              <a:rPr lang="zh-CN" altLang="en-US" dirty="0" smtClean="0"/>
              <a:t>背景</a:t>
            </a:r>
            <a:endParaRPr lang="zh-CN" dirty="0"/>
          </a:p>
        </p:txBody>
      </p:sp>
      <p:sp>
        <p:nvSpPr>
          <p:cNvPr id="3" name="内容占位符 2"/>
          <p:cNvSpPr>
            <a:spLocks noGrp="1"/>
          </p:cNvSpPr>
          <p:nvPr>
            <p:ph idx="1"/>
          </p:nvPr>
        </p:nvSpPr>
        <p:spPr>
          <a:xfrm>
            <a:off x="1117309" y="1700808"/>
            <a:ext cx="10157354" cy="4470400"/>
          </a:xfrm>
        </p:spPr>
        <p:txBody>
          <a:bodyPr/>
          <a:lstStyle/>
          <a:p>
            <a:pPr marL="0" indent="457200">
              <a:buNone/>
            </a:pPr>
            <a:r>
              <a:rPr lang="zh-CN" altLang="en-US" dirty="0" smtClean="0"/>
              <a:t>当</a:t>
            </a:r>
            <a:r>
              <a:rPr lang="zh-CN" altLang="en-US" sz="3200" b="1" dirty="0">
                <a:solidFill>
                  <a:srgbClr val="FF0000"/>
                </a:solidFill>
              </a:rPr>
              <a:t>网络</a:t>
            </a:r>
            <a:r>
              <a:rPr lang="zh-CN" altLang="en-US" dirty="0" smtClean="0"/>
              <a:t>逐渐成为人们获取信息以及消费的主要渠道时，信息的迅速膨胀导致了网络数据种存在大量冗余信息，致使人们无法迅速而准确的找到自己关注的重点。</a:t>
            </a:r>
            <a:r>
              <a:rPr lang="zh-CN" altLang="en-US" sz="3200" b="1" dirty="0" smtClean="0">
                <a:solidFill>
                  <a:srgbClr val="FF0000"/>
                </a:solidFill>
              </a:rPr>
              <a:t>音乐</a:t>
            </a:r>
            <a:r>
              <a:rPr lang="zh-CN" altLang="en-US" dirty="0" smtClean="0"/>
              <a:t>作为传统的娱乐项目之一也存在一样的信息过载问题。若音乐网站建立之初只是简单的将音乐产品意义罗列，用户则要花费大量的时间浏览海量无关信息，在漫长的过程中用户可能会失去兴趣进而放弃网站。</a:t>
            </a:r>
            <a:r>
              <a:rPr lang="zh-CN" altLang="en-US" dirty="0"/>
              <a:t>因此，</a:t>
            </a:r>
            <a:r>
              <a:rPr lang="zh-CN" altLang="en-US" dirty="0" smtClean="0"/>
              <a:t>根据用户的历史信息等，发现用户偏好并且主动为用户</a:t>
            </a:r>
            <a:r>
              <a:rPr lang="zh-CN" altLang="en-US" sz="3200" b="1" dirty="0">
                <a:solidFill>
                  <a:srgbClr val="FF0000"/>
                </a:solidFill>
              </a:rPr>
              <a:t>推荐音乐</a:t>
            </a:r>
            <a:r>
              <a:rPr lang="zh-CN" altLang="en-US" dirty="0" smtClean="0"/>
              <a:t>，将会大大减少用户手动操作的环节，提高用户浏览网站时的用户体验，从根本上提高用户对网站的兴趣以及关注度，以达到提高服务质量、网站增值的目的。</a:t>
            </a:r>
            <a:endParaRPr lang="en-US" altLang="zh-CN" dirty="0" smtClean="0"/>
          </a:p>
        </p:txBody>
      </p:sp>
    </p:spTree>
    <p:extLst>
      <p:ext uri="{BB962C8B-B14F-4D97-AF65-F5344CB8AC3E}">
        <p14:creationId xmlns:p14="http://schemas.microsoft.com/office/powerpoint/2010/main" val="43113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dirty="0"/>
          </a:p>
        </p:txBody>
      </p:sp>
      <p:sp>
        <p:nvSpPr>
          <p:cNvPr id="3" name="文本占位符 2"/>
          <p:cNvSpPr>
            <a:spLocks noGrp="1"/>
          </p:cNvSpPr>
          <p:nvPr>
            <p:ph type="body" idx="1"/>
          </p:nvPr>
        </p:nvSpPr>
        <p:spPr/>
        <p:txBody>
          <a:bodyPr/>
          <a:lstStyle/>
          <a:p>
            <a:r>
              <a:rPr lang="en-US" altLang="zh-CN" dirty="0" smtClean="0"/>
              <a:t>PART TWO</a:t>
            </a:r>
            <a:endParaRPr lang="zh-CN" dirty="0"/>
          </a:p>
        </p:txBody>
      </p:sp>
    </p:spTree>
    <p:extLst>
      <p:ext uri="{BB962C8B-B14F-4D97-AF65-F5344CB8AC3E}">
        <p14:creationId xmlns:p14="http://schemas.microsoft.com/office/powerpoint/2010/main" val="23529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用户需求分析</a:t>
            </a:r>
            <a:endParaRPr lang="zh-CN" dirty="0"/>
          </a:p>
        </p:txBody>
      </p:sp>
      <p:sp>
        <p:nvSpPr>
          <p:cNvPr id="4" name="矩形 3"/>
          <p:cNvSpPr/>
          <p:nvPr/>
        </p:nvSpPr>
        <p:spPr>
          <a:xfrm>
            <a:off x="3502124" y="2348880"/>
            <a:ext cx="4586067" cy="668324"/>
          </a:xfrm>
          <a:prstGeom prst="rect">
            <a:avLst/>
          </a:prstGeom>
          <a:solidFill>
            <a:schemeClr val="accent2"/>
          </a:solidFill>
        </p:spPr>
        <p:txBody>
          <a:bodyPr wrap="square">
            <a:spAutoFit/>
          </a:bodyPr>
          <a:lstStyle/>
          <a:p>
            <a:pPr lvl="0" algn="ctr">
              <a:lnSpc>
                <a:spcPct val="130000"/>
              </a:lnSpc>
            </a:pPr>
            <a:r>
              <a:rPr lang="zh-CN" altLang="en-US" sz="3200" b="1" dirty="0" smtClean="0">
                <a:solidFill>
                  <a:schemeClr val="bg1"/>
                </a:solidFill>
                <a:latin typeface="+mj-lt"/>
                <a:ea typeface="Microsoft YaHei" charset="0"/>
                <a:cs typeface="Microsoft YaHei" charset="0"/>
              </a:rPr>
              <a:t>用户信息及行为管理</a:t>
            </a:r>
            <a:endParaRPr lang="en-US" altLang="zh-CN" sz="3200" b="1" dirty="0">
              <a:solidFill>
                <a:schemeClr val="bg1"/>
              </a:solidFill>
              <a:latin typeface="+mj-lt"/>
              <a:ea typeface="Microsoft YaHei" charset="0"/>
              <a:cs typeface="Microsoft YaHei" charset="0"/>
            </a:endParaRPr>
          </a:p>
        </p:txBody>
      </p:sp>
      <p:sp>
        <p:nvSpPr>
          <p:cNvPr id="5" name="矩形 4"/>
          <p:cNvSpPr/>
          <p:nvPr/>
        </p:nvSpPr>
        <p:spPr>
          <a:xfrm>
            <a:off x="3502124" y="3479192"/>
            <a:ext cx="4586067" cy="668324"/>
          </a:xfrm>
          <a:prstGeom prst="rect">
            <a:avLst/>
          </a:prstGeom>
          <a:solidFill>
            <a:schemeClr val="accent4"/>
          </a:solidFill>
        </p:spPr>
        <p:txBody>
          <a:bodyPr wrap="square">
            <a:spAutoFit/>
          </a:bodyPr>
          <a:lstStyle/>
          <a:p>
            <a:pPr lvl="0" algn="ctr">
              <a:lnSpc>
                <a:spcPct val="130000"/>
              </a:lnSpc>
            </a:pPr>
            <a:r>
              <a:rPr lang="zh-CN" altLang="en-US" sz="3200" b="1" dirty="0" smtClean="0">
                <a:solidFill>
                  <a:schemeClr val="bg1"/>
                </a:solidFill>
                <a:latin typeface="+mj-lt"/>
                <a:ea typeface="Microsoft YaHei" charset="0"/>
                <a:cs typeface="Microsoft YaHei" charset="0"/>
              </a:rPr>
              <a:t>音乐试听、下载</a:t>
            </a:r>
            <a:endParaRPr lang="en-US" altLang="zh-CN" sz="3200" b="1" dirty="0">
              <a:solidFill>
                <a:schemeClr val="bg1"/>
              </a:solidFill>
              <a:latin typeface="+mj-lt"/>
              <a:ea typeface="Microsoft YaHei" charset="0"/>
              <a:cs typeface="Microsoft YaHei" charset="0"/>
            </a:endParaRPr>
          </a:p>
        </p:txBody>
      </p:sp>
      <p:sp>
        <p:nvSpPr>
          <p:cNvPr id="6" name="矩形 5"/>
          <p:cNvSpPr/>
          <p:nvPr/>
        </p:nvSpPr>
        <p:spPr>
          <a:xfrm>
            <a:off x="3502124" y="4609504"/>
            <a:ext cx="4586067" cy="668324"/>
          </a:xfrm>
          <a:prstGeom prst="rect">
            <a:avLst/>
          </a:prstGeom>
          <a:solidFill>
            <a:schemeClr val="accent3"/>
          </a:solidFill>
        </p:spPr>
        <p:txBody>
          <a:bodyPr wrap="square">
            <a:spAutoFit/>
          </a:bodyPr>
          <a:lstStyle/>
          <a:p>
            <a:pPr lvl="0" algn="ctr">
              <a:lnSpc>
                <a:spcPct val="130000"/>
              </a:lnSpc>
            </a:pPr>
            <a:r>
              <a:rPr lang="zh-CN" altLang="en-US" sz="3200" b="1" dirty="0" smtClean="0">
                <a:solidFill>
                  <a:schemeClr val="bg1"/>
                </a:solidFill>
                <a:latin typeface="+mj-lt"/>
                <a:ea typeface="Microsoft YaHei" charset="0"/>
                <a:cs typeface="Microsoft YaHei" charset="0"/>
              </a:rPr>
              <a:t>获取推荐咨询</a:t>
            </a:r>
            <a:endParaRPr lang="en-US" altLang="zh-CN" sz="3200" b="1" dirty="0">
              <a:solidFill>
                <a:schemeClr val="bg1"/>
              </a:solidFill>
              <a:latin typeface="+mj-lt"/>
              <a:ea typeface="Microsoft YaHei" charset="0"/>
              <a:cs typeface="Microsoft YaHei" charset="0"/>
            </a:endParaRPr>
          </a:p>
        </p:txBody>
      </p:sp>
    </p:spTree>
    <p:extLst>
      <p:ext uri="{BB962C8B-B14F-4D97-AF65-F5344CB8AC3E}">
        <p14:creationId xmlns:p14="http://schemas.microsoft.com/office/powerpoint/2010/main" val="12169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功能需求分析</a:t>
            </a:r>
            <a:endParaRPr lang="zh-CN" dirty="0"/>
          </a:p>
        </p:txBody>
      </p:sp>
      <p:graphicFrame>
        <p:nvGraphicFramePr>
          <p:cNvPr id="8" name="Diagram 7"/>
          <p:cNvGraphicFramePr/>
          <p:nvPr>
            <p:extLst>
              <p:ext uri="{D42A27DB-BD31-4B8C-83A1-F6EECF244321}">
                <p14:modId xmlns:p14="http://schemas.microsoft.com/office/powerpoint/2010/main" val="835657276"/>
              </p:ext>
            </p:extLst>
          </p:nvPr>
        </p:nvGraphicFramePr>
        <p:xfrm>
          <a:off x="477788" y="1473200"/>
          <a:ext cx="1116124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15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重点与难点</a:t>
            </a:r>
            <a:endParaRPr lang="zh-CN" dirty="0"/>
          </a:p>
        </p:txBody>
      </p:sp>
      <p:sp>
        <p:nvSpPr>
          <p:cNvPr id="3" name="文本占位符 2"/>
          <p:cNvSpPr>
            <a:spLocks noGrp="1"/>
          </p:cNvSpPr>
          <p:nvPr>
            <p:ph type="body" idx="1"/>
          </p:nvPr>
        </p:nvSpPr>
        <p:spPr/>
        <p:txBody>
          <a:bodyPr/>
          <a:lstStyle/>
          <a:p>
            <a:r>
              <a:rPr lang="en-US" altLang="zh-CN" dirty="0" smtClean="0"/>
              <a:t>PART THREE</a:t>
            </a:r>
            <a:endParaRPr lang="zh-CN" dirty="0"/>
          </a:p>
        </p:txBody>
      </p:sp>
    </p:spTree>
    <p:extLst>
      <p:ext uri="{BB962C8B-B14F-4D97-AF65-F5344CB8AC3E}">
        <p14:creationId xmlns:p14="http://schemas.microsoft.com/office/powerpoint/2010/main" val="6026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重点与难点</a:t>
            </a:r>
            <a:r>
              <a:rPr lang="en-US" altLang="zh-CN" dirty="0" smtClean="0"/>
              <a:t>	</a:t>
            </a:r>
            <a:endParaRPr lang="zh-CN" dirty="0"/>
          </a:p>
        </p:txBody>
      </p:sp>
      <p:sp>
        <p:nvSpPr>
          <p:cNvPr id="14" name="内容占位符 13"/>
          <p:cNvSpPr>
            <a:spLocks noGrp="1"/>
          </p:cNvSpPr>
          <p:nvPr>
            <p:ph idx="1"/>
          </p:nvPr>
        </p:nvSpPr>
        <p:spPr/>
        <p:txBody>
          <a:bodyPr>
            <a:normAutofit/>
          </a:bodyPr>
          <a:lstStyle/>
          <a:p>
            <a:pPr marL="0" indent="0">
              <a:buNone/>
            </a:pPr>
            <a:r>
              <a:rPr lang="zh-CN" altLang="en-US" sz="2800" dirty="0" smtClean="0"/>
              <a:t>如何根据用户音乐偏好改进个性化推荐方案</a:t>
            </a:r>
            <a:endParaRPr lang="en-US" altLang="zh-CN" sz="2800" dirty="0" smtClean="0"/>
          </a:p>
          <a:p>
            <a:r>
              <a:rPr lang="en-US" altLang="zh-CN" sz="2800" dirty="0" smtClean="0"/>
              <a:t>MapReduce</a:t>
            </a:r>
            <a:r>
              <a:rPr lang="zh-CN" altLang="en-US" sz="2800" dirty="0" smtClean="0"/>
              <a:t>框架</a:t>
            </a:r>
            <a:endParaRPr lang="en-US" altLang="zh-CN" sz="2800" dirty="0" smtClean="0"/>
          </a:p>
          <a:p>
            <a:r>
              <a:rPr lang="en-US" altLang="zh-CN" sz="2800" dirty="0" err="1" smtClean="0"/>
              <a:t>Apriori</a:t>
            </a:r>
            <a:r>
              <a:rPr lang="zh-CN" altLang="en-US" sz="2800" dirty="0" smtClean="0"/>
              <a:t>算法</a:t>
            </a:r>
            <a:endParaRPr lang="en-US" altLang="zh-CN" sz="2800" dirty="0" smtClean="0"/>
          </a:p>
        </p:txBody>
      </p:sp>
    </p:spTree>
    <p:extLst>
      <p:ext uri="{BB962C8B-B14F-4D97-AF65-F5344CB8AC3E}">
        <p14:creationId xmlns:p14="http://schemas.microsoft.com/office/powerpoint/2010/main" val="199119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_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Books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Books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Books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D69424-34CA-416D-8659-0C355AFC80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1663</Words>
  <Application>Microsoft Office PowerPoint</Application>
  <PresentationFormat>自定义</PresentationFormat>
  <Paragraphs>510</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宋体</vt:lpstr>
      <vt:lpstr>Microsoft YaHei</vt:lpstr>
      <vt:lpstr>Microsoft YaHei</vt:lpstr>
      <vt:lpstr>幼圆</vt:lpstr>
      <vt:lpstr>Arial</vt:lpstr>
      <vt:lpstr>Century Gothic</vt:lpstr>
      <vt:lpstr>Times New Roman</vt:lpstr>
      <vt:lpstr>Books_16x9</vt:lpstr>
      <vt:lpstr>面向用户曲类兴趣的个性化音乐推荐方法的研究与实现</vt:lpstr>
      <vt:lpstr>主要内容</vt:lpstr>
      <vt:lpstr>研究背景</vt:lpstr>
      <vt:lpstr>研究背景</vt:lpstr>
      <vt:lpstr>需求分析</vt:lpstr>
      <vt:lpstr>用户需求分析</vt:lpstr>
      <vt:lpstr>功能需求分析</vt:lpstr>
      <vt:lpstr>重点与难点</vt:lpstr>
      <vt:lpstr>重点与难点 </vt:lpstr>
      <vt:lpstr>重点与难点 </vt:lpstr>
      <vt:lpstr>重点与难点</vt:lpstr>
      <vt:lpstr>PowerPoint 演示文稿</vt:lpstr>
      <vt:lpstr>重点与难点 </vt:lpstr>
      <vt:lpstr>重点与难点 </vt:lpstr>
      <vt:lpstr>重点与难点 </vt:lpstr>
      <vt:lpstr>重点与难点 </vt:lpstr>
      <vt:lpstr>重点与难点 </vt:lpstr>
      <vt:lpstr>重点与难点 </vt:lpstr>
      <vt:lpstr>重点与难点 </vt:lpstr>
      <vt:lpstr>重点与难点 </vt:lpstr>
      <vt:lpstr>个性化音乐推荐系统的设计</vt:lpstr>
      <vt:lpstr>个性化音乐推荐系统的设计</vt:lpstr>
      <vt:lpstr>个性化音乐推荐系统的设计</vt:lpstr>
      <vt:lpstr>个性化音乐推荐系统的设计</vt:lpstr>
      <vt:lpstr>个性化音乐推荐系统的设计</vt:lpstr>
      <vt:lpstr>个性化音乐推荐系统的设计</vt:lpstr>
      <vt:lpstr>个性化音乐推荐系统的实现</vt:lpstr>
      <vt:lpstr>个性化音乐推荐系统的实现</vt:lpstr>
      <vt:lpstr>个性化音乐推荐系统的实现</vt:lpstr>
      <vt:lpstr>个性化音乐推荐系统的实现</vt:lpstr>
      <vt:lpstr>个性化音乐推荐系统的实现</vt:lpstr>
      <vt:lpstr>总结与展望</vt:lpstr>
      <vt:lpstr>总结</vt:lpstr>
      <vt:lpstr>展望</vt:lpstr>
      <vt:lpstr>参考文献</vt:lpstr>
      <vt:lpstr>参考文献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2016-05-31T09:09:55Z</dcterms:created>
  <dcterms:modified xsi:type="dcterms:W3CDTF">2017-05-17T01:44:20Z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