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6" r:id="rId1"/>
  </p:sldMasterIdLst>
  <p:notesMasterIdLst>
    <p:notesMasterId r:id="rId11"/>
  </p:notesMasterIdLst>
  <p:handoutMasterIdLst>
    <p:handoutMasterId r:id="rId12"/>
  </p:handoutMasterIdLst>
  <p:sldIdLst>
    <p:sldId id="296" r:id="rId2"/>
    <p:sldId id="297" r:id="rId3"/>
    <p:sldId id="298" r:id="rId4"/>
    <p:sldId id="305" r:id="rId5"/>
    <p:sldId id="304" r:id="rId6"/>
    <p:sldId id="303" r:id="rId7"/>
    <p:sldId id="301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7395B-D901-47A5-992B-9F97EF9C6C91}" v="39" dt="2024-01-06T06:28:2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43" autoAdjust="0"/>
    <p:restoredTop sz="92485" autoAdjust="0"/>
  </p:normalViewPr>
  <p:slideViewPr>
    <p:cSldViewPr snapToGrid="0">
      <p:cViewPr>
        <p:scale>
          <a:sx n="75" d="100"/>
          <a:sy n="75" d="100"/>
        </p:scale>
        <p:origin x="-36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tya B" userId="b6f6541ecab48807" providerId="LiveId" clId="{8727395B-D901-47A5-992B-9F97EF9C6C91}"/>
    <pc:docChg chg="custSel addSld delSld modSld sldOrd">
      <pc:chgData name="Sahitya B" userId="b6f6541ecab48807" providerId="LiveId" clId="{8727395B-D901-47A5-992B-9F97EF9C6C91}" dt="2024-01-06T06:28:46.642" v="3113" actId="1076"/>
      <pc:docMkLst>
        <pc:docMk/>
      </pc:docMkLst>
      <pc:sldChg chg="addSp modSp mod">
        <pc:chgData name="Sahitya B" userId="b6f6541ecab48807" providerId="LiveId" clId="{8727395B-D901-47A5-992B-9F97EF9C6C91}" dt="2024-01-06T06:28:46.642" v="3113" actId="1076"/>
        <pc:sldMkLst>
          <pc:docMk/>
          <pc:sldMk cId="0" sldId="296"/>
        </pc:sldMkLst>
        <pc:spChg chg="add mod">
          <ac:chgData name="Sahitya B" userId="b6f6541ecab48807" providerId="LiveId" clId="{8727395B-D901-47A5-992B-9F97EF9C6C91}" dt="2024-01-06T06:28:46.642" v="3113" actId="1076"/>
          <ac:spMkLst>
            <pc:docMk/>
            <pc:sldMk cId="0" sldId="296"/>
            <ac:spMk id="2" creationId="{85559A38-27BF-A1AA-972E-37D69FF350B1}"/>
          </ac:spMkLst>
        </pc:spChg>
        <pc:spChg chg="mod">
          <ac:chgData name="Sahitya B" userId="b6f6541ecab48807" providerId="LiveId" clId="{8727395B-D901-47A5-992B-9F97EF9C6C91}" dt="2024-01-06T04:02:14.534" v="2176" actId="20577"/>
          <ac:spMkLst>
            <pc:docMk/>
            <pc:sldMk cId="0" sldId="296"/>
            <ac:spMk id="6" creationId="{00000000-0000-0000-0000-000000000000}"/>
          </ac:spMkLst>
        </pc:spChg>
      </pc:sldChg>
      <pc:sldChg chg="modSp mod ord">
        <pc:chgData name="Sahitya B" userId="b6f6541ecab48807" providerId="LiveId" clId="{8727395B-D901-47A5-992B-9F97EF9C6C91}" dt="2024-01-06T05:00:02.863" v="2958"/>
        <pc:sldMkLst>
          <pc:docMk/>
          <pc:sldMk cId="0" sldId="297"/>
        </pc:sldMkLst>
        <pc:spChg chg="mod">
          <ac:chgData name="Sahitya B" userId="b6f6541ecab48807" providerId="LiveId" clId="{8727395B-D901-47A5-992B-9F97EF9C6C91}" dt="2024-01-06T05:00:02.863" v="2958"/>
          <ac:spMkLst>
            <pc:docMk/>
            <pc:sldMk cId="0" sldId="297"/>
            <ac:spMk id="12" creationId="{00000000-0000-0000-0000-000000000000}"/>
          </ac:spMkLst>
        </pc:spChg>
        <pc:spChg chg="mod">
          <ac:chgData name="Sahitya B" userId="b6f6541ecab48807" providerId="LiveId" clId="{8727395B-D901-47A5-992B-9F97EF9C6C91}" dt="2024-01-06T04:04:55.647" v="2266" actId="20577"/>
          <ac:spMkLst>
            <pc:docMk/>
            <pc:sldMk cId="0" sldId="297"/>
            <ac:spMk id="1048618" creationId="{00000000-0000-0000-0000-000000000000}"/>
          </ac:spMkLst>
        </pc:spChg>
      </pc:sldChg>
      <pc:sldChg chg="addSp delSp modSp mod">
        <pc:chgData name="Sahitya B" userId="b6f6541ecab48807" providerId="LiveId" clId="{8727395B-D901-47A5-992B-9F97EF9C6C91}" dt="2024-01-06T04:59:53.885" v="2926"/>
        <pc:sldMkLst>
          <pc:docMk/>
          <pc:sldMk cId="1282692674" sldId="298"/>
        </pc:sldMkLst>
        <pc:spChg chg="mod">
          <ac:chgData name="Sahitya B" userId="b6f6541ecab48807" providerId="LiveId" clId="{8727395B-D901-47A5-992B-9F97EF9C6C91}" dt="2024-01-06T04:50:51.413" v="2759" actId="14100"/>
          <ac:spMkLst>
            <pc:docMk/>
            <pc:sldMk cId="1282692674" sldId="298"/>
            <ac:spMk id="2" creationId="{90EA9DB1-FD94-EC20-4E98-EF76AD5D7DDC}"/>
          </ac:spMkLst>
        </pc:spChg>
        <pc:spChg chg="mod">
          <ac:chgData name="Sahitya B" userId="b6f6541ecab48807" providerId="LiveId" clId="{8727395B-D901-47A5-992B-9F97EF9C6C91}" dt="2024-01-06T04:50:37.062" v="2755" actId="1076"/>
          <ac:spMkLst>
            <pc:docMk/>
            <pc:sldMk cId="1282692674" sldId="298"/>
            <ac:spMk id="3" creationId="{12A8297B-CD0E-10D0-DAF4-829F72E6B995}"/>
          </ac:spMkLst>
        </pc:spChg>
        <pc:spChg chg="add del mod">
          <ac:chgData name="Sahitya B" userId="b6f6541ecab48807" providerId="LiveId" clId="{8727395B-D901-47A5-992B-9F97EF9C6C91}" dt="2024-01-06T04:44:28.875" v="2727" actId="21"/>
          <ac:spMkLst>
            <pc:docMk/>
            <pc:sldMk cId="1282692674" sldId="298"/>
            <ac:spMk id="4" creationId="{C1B746ED-F752-ED00-08B0-03970E19CAA2}"/>
          </ac:spMkLst>
        </pc:spChg>
        <pc:spChg chg="mod">
          <ac:chgData name="Sahitya B" userId="b6f6541ecab48807" providerId="LiveId" clId="{8727395B-D901-47A5-992B-9F97EF9C6C91}" dt="2024-01-06T04:59:53.885" v="2926"/>
          <ac:spMkLst>
            <pc:docMk/>
            <pc:sldMk cId="1282692674" sldId="298"/>
            <ac:spMk id="8" creationId="{00000000-0000-0000-0000-000000000000}"/>
          </ac:spMkLst>
        </pc:spChg>
        <pc:picChg chg="add del mod">
          <ac:chgData name="Sahitya B" userId="b6f6541ecab48807" providerId="LiveId" clId="{8727395B-D901-47A5-992B-9F97EF9C6C91}" dt="2024-01-06T04:44:28.875" v="2727" actId="21"/>
          <ac:picMkLst>
            <pc:docMk/>
            <pc:sldMk cId="1282692674" sldId="298"/>
            <ac:picMk id="1026" creationId="{2EA1E454-2276-5C26-7D3E-3F09F4C30C7B}"/>
          </ac:picMkLst>
        </pc:picChg>
        <pc:picChg chg="add mod">
          <ac:chgData name="Sahitya B" userId="b6f6541ecab48807" providerId="LiveId" clId="{8727395B-D901-47A5-992B-9F97EF9C6C91}" dt="2024-01-06T04:44:52.889" v="2731" actId="1076"/>
          <ac:picMkLst>
            <pc:docMk/>
            <pc:sldMk cId="1282692674" sldId="298"/>
            <ac:picMk id="1028" creationId="{405CBD3E-9E24-656A-C857-6294DC4736F3}"/>
          </ac:picMkLst>
        </pc:picChg>
      </pc:sldChg>
      <pc:sldChg chg="addSp delSp modSp add del mod">
        <pc:chgData name="Sahitya B" userId="b6f6541ecab48807" providerId="LiveId" clId="{8727395B-D901-47A5-992B-9F97EF9C6C91}" dt="2024-01-06T04:28:31.817" v="2353" actId="2696"/>
        <pc:sldMkLst>
          <pc:docMk/>
          <pc:sldMk cId="3931513046" sldId="299"/>
        </pc:sldMkLst>
        <pc:spChg chg="del mod">
          <ac:chgData name="Sahitya B" userId="b6f6541ecab48807" providerId="LiveId" clId="{8727395B-D901-47A5-992B-9F97EF9C6C91}" dt="2023-11-11T15:07:00.829" v="12"/>
          <ac:spMkLst>
            <pc:docMk/>
            <pc:sldMk cId="3931513046" sldId="299"/>
            <ac:spMk id="2" creationId="{90EA9DB1-FD94-EC20-4E98-EF76AD5D7DDC}"/>
          </ac:spMkLst>
        </pc:spChg>
        <pc:spChg chg="del mod">
          <ac:chgData name="Sahitya B" userId="b6f6541ecab48807" providerId="LiveId" clId="{8727395B-D901-47A5-992B-9F97EF9C6C91}" dt="2023-11-11T15:07:00.829" v="14"/>
          <ac:spMkLst>
            <pc:docMk/>
            <pc:sldMk cId="3931513046" sldId="299"/>
            <ac:spMk id="3" creationId="{12A8297B-CD0E-10D0-DAF4-829F72E6B995}"/>
          </ac:spMkLst>
        </pc:spChg>
        <pc:spChg chg="add mod">
          <ac:chgData name="Sahitya B" userId="b6f6541ecab48807" providerId="LiveId" clId="{8727395B-D901-47A5-992B-9F97EF9C6C91}" dt="2023-11-11T16:03:41.354" v="754" actId="20577"/>
          <ac:spMkLst>
            <pc:docMk/>
            <pc:sldMk cId="3931513046" sldId="299"/>
            <ac:spMk id="4" creationId="{804DAB21-FE10-6846-245C-6BD66CE50902}"/>
          </ac:spMkLst>
        </pc:spChg>
        <pc:spChg chg="mod">
          <ac:chgData name="Sahitya B" userId="b6f6541ecab48807" providerId="LiveId" clId="{8727395B-D901-47A5-992B-9F97EF9C6C91}" dt="2023-11-11T17:31:33.831" v="1162"/>
          <ac:spMkLst>
            <pc:docMk/>
            <pc:sldMk cId="3931513046" sldId="299"/>
            <ac:spMk id="8" creationId="{00000000-0000-0000-0000-000000000000}"/>
          </ac:spMkLst>
        </pc:spChg>
        <pc:spChg chg="add del mod">
          <ac:chgData name="Sahitya B" userId="b6f6541ecab48807" providerId="LiveId" clId="{8727395B-D901-47A5-992B-9F97EF9C6C91}" dt="2023-11-11T15:29:18.618" v="204" actId="21"/>
          <ac:spMkLst>
            <pc:docMk/>
            <pc:sldMk cId="3931513046" sldId="299"/>
            <ac:spMk id="10" creationId="{4AA770AC-A09E-C75C-84EC-83BA4BD8E0A5}"/>
          </ac:spMkLst>
        </pc:spChg>
        <pc:spChg chg="add mod">
          <ac:chgData name="Sahitya B" userId="b6f6541ecab48807" providerId="LiveId" clId="{8727395B-D901-47A5-992B-9F97EF9C6C91}" dt="2023-11-11T15:29:20.064" v="205"/>
          <ac:spMkLst>
            <pc:docMk/>
            <pc:sldMk cId="3931513046" sldId="299"/>
            <ac:spMk id="11" creationId="{17523305-2BCB-5B36-09EA-71766D7740A5}"/>
          </ac:spMkLst>
        </pc:spChg>
        <pc:spChg chg="add mod">
          <ac:chgData name="Sahitya B" userId="b6f6541ecab48807" providerId="LiveId" clId="{8727395B-D901-47A5-992B-9F97EF9C6C91}" dt="2023-11-11T15:30:13.531" v="210" actId="1076"/>
          <ac:spMkLst>
            <pc:docMk/>
            <pc:sldMk cId="3931513046" sldId="299"/>
            <ac:spMk id="13" creationId="{884269A6-D44B-DFBA-CD3D-E2A05FD606B2}"/>
          </ac:spMkLst>
        </pc:spChg>
        <pc:spChg chg="add mod">
          <ac:chgData name="Sahitya B" userId="b6f6541ecab48807" providerId="LiveId" clId="{8727395B-D901-47A5-992B-9F97EF9C6C91}" dt="2023-11-11T15:30:13.531" v="210" actId="1076"/>
          <ac:spMkLst>
            <pc:docMk/>
            <pc:sldMk cId="3931513046" sldId="299"/>
            <ac:spMk id="14" creationId="{6B3235FF-7DA1-7403-84EC-95685CCDB780}"/>
          </ac:spMkLst>
        </pc:spChg>
        <pc:picChg chg="add mod">
          <ac:chgData name="Sahitya B" userId="b6f6541ecab48807" providerId="LiveId" clId="{8727395B-D901-47A5-992B-9F97EF9C6C91}" dt="2023-11-11T15:31:29.401" v="217" actId="14100"/>
          <ac:picMkLst>
            <pc:docMk/>
            <pc:sldMk cId="3931513046" sldId="299"/>
            <ac:picMk id="12" creationId="{F45BE26C-AB7B-CCA2-DC89-22C6E1B9935F}"/>
          </ac:picMkLst>
        </pc:picChg>
        <pc:picChg chg="add mod">
          <ac:chgData name="Sahitya B" userId="b6f6541ecab48807" providerId="LiveId" clId="{8727395B-D901-47A5-992B-9F97EF9C6C91}" dt="2023-11-11T15:31:23.300" v="215" actId="1076"/>
          <ac:picMkLst>
            <pc:docMk/>
            <pc:sldMk cId="3931513046" sldId="299"/>
            <ac:picMk id="16" creationId="{2F3A0B6D-9305-ED60-4752-13C79618A99F}"/>
          </ac:picMkLst>
        </pc:picChg>
        <pc:picChg chg="add del mod">
          <ac:chgData name="Sahitya B" userId="b6f6541ecab48807" providerId="LiveId" clId="{8727395B-D901-47A5-992B-9F97EF9C6C91}" dt="2023-11-11T15:29:18.618" v="204" actId="21"/>
          <ac:picMkLst>
            <pc:docMk/>
            <pc:sldMk cId="3931513046" sldId="299"/>
            <ac:picMk id="1026" creationId="{D9ED9F63-3F71-5582-96D4-A5081B97142D}"/>
          </ac:picMkLst>
        </pc:picChg>
      </pc:sldChg>
      <pc:sldChg chg="addSp delSp modSp add del mod ord">
        <pc:chgData name="Sahitya B" userId="b6f6541ecab48807" providerId="LiveId" clId="{8727395B-D901-47A5-992B-9F97EF9C6C91}" dt="2024-01-06T04:36:45.139" v="2471" actId="2696"/>
        <pc:sldMkLst>
          <pc:docMk/>
          <pc:sldMk cId="3304854276" sldId="300"/>
        </pc:sldMkLst>
        <pc:spChg chg="del mod">
          <ac:chgData name="Sahitya B" userId="b6f6541ecab48807" providerId="LiveId" clId="{8727395B-D901-47A5-992B-9F97EF9C6C91}" dt="2023-11-11T17:17:05.582" v="769"/>
          <ac:spMkLst>
            <pc:docMk/>
            <pc:sldMk cId="3304854276" sldId="300"/>
            <ac:spMk id="2" creationId="{90EA9DB1-FD94-EC20-4E98-EF76AD5D7DDC}"/>
          </ac:spMkLst>
        </pc:spChg>
        <pc:spChg chg="del mod">
          <ac:chgData name="Sahitya B" userId="b6f6541ecab48807" providerId="LiveId" clId="{8727395B-D901-47A5-992B-9F97EF9C6C91}" dt="2023-11-11T17:17:05.582" v="771"/>
          <ac:spMkLst>
            <pc:docMk/>
            <pc:sldMk cId="3304854276" sldId="300"/>
            <ac:spMk id="3" creationId="{12A8297B-CD0E-10D0-DAF4-829F72E6B995}"/>
          </ac:spMkLst>
        </pc:spChg>
        <pc:spChg chg="add del mod">
          <ac:chgData name="Sahitya B" userId="b6f6541ecab48807" providerId="LiveId" clId="{8727395B-D901-47A5-992B-9F97EF9C6C91}" dt="2023-11-11T17:26:28.435" v="774"/>
          <ac:spMkLst>
            <pc:docMk/>
            <pc:sldMk cId="3304854276" sldId="300"/>
            <ac:spMk id="4" creationId="{410F888D-AB41-E9EF-C6FD-8E28C779E266}"/>
          </ac:spMkLst>
        </pc:spChg>
        <pc:spChg chg="mod">
          <ac:chgData name="Sahitya B" userId="b6f6541ecab48807" providerId="LiveId" clId="{8727395B-D901-47A5-992B-9F97EF9C6C91}" dt="2023-11-11T17:31:44.318" v="1164"/>
          <ac:spMkLst>
            <pc:docMk/>
            <pc:sldMk cId="3304854276" sldId="300"/>
            <ac:spMk id="8" creationId="{00000000-0000-0000-0000-000000000000}"/>
          </ac:spMkLst>
        </pc:spChg>
        <pc:spChg chg="add del mod">
          <ac:chgData name="Sahitya B" userId="b6f6541ecab48807" providerId="LiveId" clId="{8727395B-D901-47A5-992B-9F97EF9C6C91}" dt="2024-01-06T04:28:36.469" v="2356"/>
          <ac:spMkLst>
            <pc:docMk/>
            <pc:sldMk cId="3304854276" sldId="300"/>
            <ac:spMk id="10" creationId="{5C4D6342-FEEC-21A3-0A8A-341210DE3545}"/>
          </ac:spMkLst>
        </pc:spChg>
      </pc:sldChg>
      <pc:sldChg chg="addSp modSp add mod ord">
        <pc:chgData name="Sahitya B" userId="b6f6541ecab48807" providerId="LiveId" clId="{8727395B-D901-47A5-992B-9F97EF9C6C91}" dt="2024-01-06T04:58:47.521" v="2887" actId="2711"/>
        <pc:sldMkLst>
          <pc:docMk/>
          <pc:sldMk cId="226997771" sldId="301"/>
        </pc:sldMkLst>
        <pc:spChg chg="mod">
          <ac:chgData name="Sahitya B" userId="b6f6541ecab48807" providerId="LiveId" clId="{8727395B-D901-47A5-992B-9F97EF9C6C91}" dt="2024-01-06T04:58:47.521" v="2887" actId="2711"/>
          <ac:spMkLst>
            <pc:docMk/>
            <pc:sldMk cId="226997771" sldId="301"/>
            <ac:spMk id="8" creationId="{00000000-0000-0000-0000-000000000000}"/>
          </ac:spMkLst>
        </pc:spChg>
        <pc:spChg chg="mod">
          <ac:chgData name="Sahitya B" userId="b6f6541ecab48807" providerId="LiveId" clId="{8727395B-D901-47A5-992B-9F97EF9C6C91}" dt="2024-01-06T04:54:19.639" v="2829" actId="20577"/>
          <ac:spMkLst>
            <pc:docMk/>
            <pc:sldMk cId="226997771" sldId="301"/>
            <ac:spMk id="10" creationId="{5C4D6342-FEEC-21A3-0A8A-341210DE3545}"/>
          </ac:spMkLst>
        </pc:spChg>
        <pc:picChg chg="add mod">
          <ac:chgData name="Sahitya B" userId="b6f6541ecab48807" providerId="LiveId" clId="{8727395B-D901-47A5-992B-9F97EF9C6C91}" dt="2024-01-06T04:46:36.860" v="2744" actId="14100"/>
          <ac:picMkLst>
            <pc:docMk/>
            <pc:sldMk cId="226997771" sldId="301"/>
            <ac:picMk id="2050" creationId="{F4D19DD2-5373-343F-45F5-2E8EFE9BAD9B}"/>
          </ac:picMkLst>
        </pc:picChg>
      </pc:sldChg>
      <pc:sldChg chg="new del">
        <pc:chgData name="Sahitya B" userId="b6f6541ecab48807" providerId="LiveId" clId="{8727395B-D901-47A5-992B-9F97EF9C6C91}" dt="2024-01-06T04:13:14.847" v="2296" actId="2696"/>
        <pc:sldMkLst>
          <pc:docMk/>
          <pc:sldMk cId="889386291" sldId="302"/>
        </pc:sldMkLst>
      </pc:sldChg>
      <pc:sldChg chg="modSp add mod">
        <pc:chgData name="Sahitya B" userId="b6f6541ecab48807" providerId="LiveId" clId="{8727395B-D901-47A5-992B-9F97EF9C6C91}" dt="2024-01-06T06:14:03.709" v="3053" actId="20577"/>
        <pc:sldMkLst>
          <pc:docMk/>
          <pc:sldMk cId="4177602111" sldId="303"/>
        </pc:sldMkLst>
        <pc:spChg chg="mod">
          <ac:chgData name="Sahitya B" userId="b6f6541ecab48807" providerId="LiveId" clId="{8727395B-D901-47A5-992B-9F97EF9C6C91}" dt="2024-01-06T06:13:44.301" v="3036" actId="20577"/>
          <ac:spMkLst>
            <pc:docMk/>
            <pc:sldMk cId="4177602111" sldId="303"/>
            <ac:spMk id="2" creationId="{90EA9DB1-FD94-EC20-4E98-EF76AD5D7DDC}"/>
          </ac:spMkLst>
        </pc:spChg>
        <pc:spChg chg="mod">
          <ac:chgData name="Sahitya B" userId="b6f6541ecab48807" providerId="LiveId" clId="{8727395B-D901-47A5-992B-9F97EF9C6C91}" dt="2024-01-06T06:14:03.709" v="3053" actId="20577"/>
          <ac:spMkLst>
            <pc:docMk/>
            <pc:sldMk cId="4177602111" sldId="303"/>
            <ac:spMk id="3" creationId="{12A8297B-CD0E-10D0-DAF4-829F72E6B995}"/>
          </ac:spMkLst>
        </pc:spChg>
        <pc:spChg chg="mod">
          <ac:chgData name="Sahitya B" userId="b6f6541ecab48807" providerId="LiveId" clId="{8727395B-D901-47A5-992B-9F97EF9C6C91}" dt="2024-01-06T04:59:26.705" v="2890" actId="20577"/>
          <ac:spMkLst>
            <pc:docMk/>
            <pc:sldMk cId="4177602111" sldId="303"/>
            <ac:spMk id="8" creationId="{00000000-0000-0000-0000-000000000000}"/>
          </ac:spMkLst>
        </pc:spChg>
      </pc:sldChg>
      <pc:sldChg chg="addSp delSp modSp add mod">
        <pc:chgData name="Sahitya B" userId="b6f6541ecab48807" providerId="LiveId" clId="{8727395B-D901-47A5-992B-9F97EF9C6C91}" dt="2024-01-06T04:59:35.430" v="2892"/>
        <pc:sldMkLst>
          <pc:docMk/>
          <pc:sldMk cId="3008738117" sldId="304"/>
        </pc:sldMkLst>
        <pc:spChg chg="mod">
          <ac:chgData name="Sahitya B" userId="b6f6541ecab48807" providerId="LiveId" clId="{8727395B-D901-47A5-992B-9F97EF9C6C91}" dt="2024-01-06T04:52:11.916" v="2813" actId="123"/>
          <ac:spMkLst>
            <pc:docMk/>
            <pc:sldMk cId="3008738117" sldId="304"/>
            <ac:spMk id="2" creationId="{90EA9DB1-FD94-EC20-4E98-EF76AD5D7DDC}"/>
          </ac:spMkLst>
        </pc:spChg>
        <pc:spChg chg="del mod">
          <ac:chgData name="Sahitya B" userId="b6f6541ecab48807" providerId="LiveId" clId="{8727395B-D901-47A5-992B-9F97EF9C6C91}" dt="2024-01-06T04:51:03.126" v="2765"/>
          <ac:spMkLst>
            <pc:docMk/>
            <pc:sldMk cId="3008738117" sldId="304"/>
            <ac:spMk id="3" creationId="{12A8297B-CD0E-10D0-DAF4-829F72E6B995}"/>
          </ac:spMkLst>
        </pc:spChg>
        <pc:spChg chg="add mod">
          <ac:chgData name="Sahitya B" userId="b6f6541ecab48807" providerId="LiveId" clId="{8727395B-D901-47A5-992B-9F97EF9C6C91}" dt="2024-01-06T04:52:03.078" v="2812" actId="113"/>
          <ac:spMkLst>
            <pc:docMk/>
            <pc:sldMk cId="3008738117" sldId="304"/>
            <ac:spMk id="4" creationId="{124457F7-A867-745F-9B45-EFC2831DECDD}"/>
          </ac:spMkLst>
        </pc:spChg>
        <pc:spChg chg="mod">
          <ac:chgData name="Sahitya B" userId="b6f6541ecab48807" providerId="LiveId" clId="{8727395B-D901-47A5-992B-9F97EF9C6C91}" dt="2024-01-06T04:59:35.430" v="2892"/>
          <ac:spMkLst>
            <pc:docMk/>
            <pc:sldMk cId="3008738117" sldId="304"/>
            <ac:spMk id="8" creationId="{00000000-0000-0000-0000-000000000000}"/>
          </ac:spMkLst>
        </pc:spChg>
      </pc:sldChg>
      <pc:sldChg chg="modSp add mod">
        <pc:chgData name="Sahitya B" userId="b6f6541ecab48807" providerId="LiveId" clId="{8727395B-D901-47A5-992B-9F97EF9C6C91}" dt="2024-01-06T04:59:40.703" v="2894"/>
        <pc:sldMkLst>
          <pc:docMk/>
          <pc:sldMk cId="863047115" sldId="305"/>
        </pc:sldMkLst>
        <pc:spChg chg="mod">
          <ac:chgData name="Sahitya B" userId="b6f6541ecab48807" providerId="LiveId" clId="{8727395B-D901-47A5-992B-9F97EF9C6C91}" dt="2024-01-06T04:50:12.044" v="2750" actId="123"/>
          <ac:spMkLst>
            <pc:docMk/>
            <pc:sldMk cId="863047115" sldId="305"/>
            <ac:spMk id="2" creationId="{90EA9DB1-FD94-EC20-4E98-EF76AD5D7DDC}"/>
          </ac:spMkLst>
        </pc:spChg>
        <pc:spChg chg="mod">
          <ac:chgData name="Sahitya B" userId="b6f6541ecab48807" providerId="LiveId" clId="{8727395B-D901-47A5-992B-9F97EF9C6C91}" dt="2024-01-06T04:50:05.735" v="2749" actId="2711"/>
          <ac:spMkLst>
            <pc:docMk/>
            <pc:sldMk cId="863047115" sldId="305"/>
            <ac:spMk id="3" creationId="{12A8297B-CD0E-10D0-DAF4-829F72E6B995}"/>
          </ac:spMkLst>
        </pc:spChg>
        <pc:spChg chg="mod">
          <ac:chgData name="Sahitya B" userId="b6f6541ecab48807" providerId="LiveId" clId="{8727395B-D901-47A5-992B-9F97EF9C6C91}" dt="2024-01-06T04:59:40.703" v="2894"/>
          <ac:spMkLst>
            <pc:docMk/>
            <pc:sldMk cId="863047115" sldId="305"/>
            <ac:spMk id="8" creationId="{00000000-0000-0000-0000-000000000000}"/>
          </ac:spMkLst>
        </pc:spChg>
      </pc:sldChg>
      <pc:sldChg chg="addSp delSp modSp add mod">
        <pc:chgData name="Sahitya B" userId="b6f6541ecab48807" providerId="LiveId" clId="{8727395B-D901-47A5-992B-9F97EF9C6C91}" dt="2024-01-06T06:28:05.362" v="3083" actId="14100"/>
        <pc:sldMkLst>
          <pc:docMk/>
          <pc:sldMk cId="4235405023" sldId="306"/>
        </pc:sldMkLst>
        <pc:spChg chg="del mod">
          <ac:chgData name="Sahitya B" userId="b6f6541ecab48807" providerId="LiveId" clId="{8727395B-D901-47A5-992B-9F97EF9C6C91}" dt="2024-01-06T04:30:18.350" v="2389"/>
          <ac:spMkLst>
            <pc:docMk/>
            <pc:sldMk cId="4235405023" sldId="306"/>
            <ac:spMk id="2" creationId="{90EA9DB1-FD94-EC20-4E98-EF76AD5D7DDC}"/>
          </ac:spMkLst>
        </pc:spChg>
        <pc:spChg chg="mod">
          <ac:chgData name="Sahitya B" userId="b6f6541ecab48807" providerId="LiveId" clId="{8727395B-D901-47A5-992B-9F97EF9C6C91}" dt="2024-01-06T06:17:31.659" v="3077" actId="123"/>
          <ac:spMkLst>
            <pc:docMk/>
            <pc:sldMk cId="4235405023" sldId="306"/>
            <ac:spMk id="3" creationId="{12A8297B-CD0E-10D0-DAF4-829F72E6B995}"/>
          </ac:spMkLst>
        </pc:spChg>
        <pc:spChg chg="mod">
          <ac:chgData name="Sahitya B" userId="b6f6541ecab48807" providerId="LiveId" clId="{8727395B-D901-47A5-992B-9F97EF9C6C91}" dt="2024-01-06T05:00:17.712" v="2990"/>
          <ac:spMkLst>
            <pc:docMk/>
            <pc:sldMk cId="4235405023" sldId="306"/>
            <ac:spMk id="8" creationId="{00000000-0000-0000-0000-000000000000}"/>
          </ac:spMkLst>
        </pc:spChg>
        <pc:picChg chg="add del mod">
          <ac:chgData name="Sahitya B" userId="b6f6541ecab48807" providerId="LiveId" clId="{8727395B-D901-47A5-992B-9F97EF9C6C91}" dt="2024-01-06T06:17:05.621" v="3074" actId="21"/>
          <ac:picMkLst>
            <pc:docMk/>
            <pc:sldMk cId="4235405023" sldId="306"/>
            <ac:picMk id="10" creationId="{E303B5E2-E414-84F3-B94C-2470B845CED8}"/>
          </ac:picMkLst>
        </pc:picChg>
        <pc:picChg chg="add mod">
          <ac:chgData name="Sahitya B" userId="b6f6541ecab48807" providerId="LiveId" clId="{8727395B-D901-47A5-992B-9F97EF9C6C91}" dt="2024-01-06T06:28:05.362" v="3083" actId="14100"/>
          <ac:picMkLst>
            <pc:docMk/>
            <pc:sldMk cId="4235405023" sldId="306"/>
            <ac:picMk id="11" creationId="{3E51A866-4588-E074-801D-3AADB4417E35}"/>
          </ac:picMkLst>
        </pc:picChg>
      </pc:sldChg>
      <pc:sldChg chg="modSp add mod ord">
        <pc:chgData name="Sahitya B" userId="b6f6541ecab48807" providerId="LiveId" clId="{8727395B-D901-47A5-992B-9F97EF9C6C91}" dt="2024-01-06T06:13:49.503" v="3038"/>
        <pc:sldMkLst>
          <pc:docMk/>
          <pc:sldMk cId="1073644817" sldId="307"/>
        </pc:sldMkLst>
        <pc:spChg chg="mod">
          <ac:chgData name="Sahitya B" userId="b6f6541ecab48807" providerId="LiveId" clId="{8727395B-D901-47A5-992B-9F97EF9C6C91}" dt="2024-01-06T05:00:26.731" v="3022"/>
          <ac:spMkLst>
            <pc:docMk/>
            <pc:sldMk cId="1073644817" sldId="307"/>
            <ac:spMk id="8" creationId="{00000000-0000-0000-0000-000000000000}"/>
          </ac:spMkLst>
        </pc:spChg>
        <pc:spChg chg="mod">
          <ac:chgData name="Sahitya B" userId="b6f6541ecab48807" providerId="LiveId" clId="{8727395B-D901-47A5-992B-9F97EF9C6C91}" dt="2024-01-06T04:54:13.571" v="2828" actId="20577"/>
          <ac:spMkLst>
            <pc:docMk/>
            <pc:sldMk cId="1073644817" sldId="307"/>
            <ac:spMk id="10" creationId="{5C4D6342-FEEC-21A3-0A8A-341210DE35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****************Title********************</a:t>
            </a:r>
          </a:p>
        </p:txBody>
      </p:sp>
      <p:sp>
        <p:nvSpPr>
          <p:cNvPr id="104869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31C2E-C731-4947-A651-0FD90F9390BF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104869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25</a:t>
            </a:r>
          </a:p>
        </p:txBody>
      </p:sp>
      <p:sp>
        <p:nvSpPr>
          <p:cNvPr id="104869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A2F61-93F5-4101-8C60-B26D69962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0749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****************Title********************</a:t>
            </a:r>
          </a:p>
        </p:txBody>
      </p:sp>
      <p:sp>
        <p:nvSpPr>
          <p:cNvPr id="104869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CF183-22DD-4709-B269-D5C1C250F366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104869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9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25</a:t>
            </a:r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18E78-D944-4ABC-B384-FEDE6A98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5278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****************Title********************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</a:t>
            </a:r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8E78-D944-4ABC-B384-FEDE6A9855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ADFD-EA41-4C4E-88CA-54E9000C88EC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DAB-6170-4B21-884E-13862A77CABC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578F-B06C-44F1-9D2E-2ADE7A35A5DE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651-9B0B-48BE-9773-8F575F3523BD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560-0843-4460-8343-F07B31E4C6F2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11E-BC1C-4844-83FE-38F52DC76F7F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7F37-D9E3-4B4D-8ABF-47ABEEBA809A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3DB5-D0D9-4078-9C12-196EBD127CFF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339E-995C-4CC2-BB01-9DA08D8370C9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B7D-B74F-4BE4-9883-AC4656346613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97F-EE76-49E9-A5B5-42764AA2E56A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8F02-9C5B-4736-B86B-E61BB1AC01B9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D4E0-D429-408E-90AB-A2C673712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ubtitle 2"/>
          <p:cNvSpPr>
            <a:spLocks noGrp="1"/>
          </p:cNvSpPr>
          <p:nvPr>
            <p:ph type="subTitle" idx="1"/>
          </p:nvPr>
        </p:nvSpPr>
        <p:spPr>
          <a:xfrm>
            <a:off x="1206500" y="1849835"/>
            <a:ext cx="8991600" cy="917744"/>
          </a:xfrm>
        </p:spPr>
        <p:txBody>
          <a:bodyPr>
            <a:noAutofit/>
          </a:bodyPr>
          <a:lstStyle/>
          <a:p>
            <a:pPr lvl="0"/>
            <a:r>
              <a:rPr lang="en-US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</a:t>
            </a:r>
            <a:r>
              <a:rPr lang="en-US" sz="1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ELECTRONICS &amp; COMMUNICATION ENGINEERING</a:t>
            </a:r>
          </a:p>
          <a:p>
            <a:pPr lvl="0"/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6850" y="2707621"/>
            <a:ext cx="10800567" cy="802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72477" y="4557714"/>
            <a:ext cx="3457575" cy="21086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P.RUCHITHA(21KE1A0444)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S.DHANASRI(21KE1A0454)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E.SUKANYA(21KE1A0415)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J.GAYATRI(21KE1A0418)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P.SRAVANTI(21KE1A0449)</a:t>
            </a:r>
          </a:p>
          <a:p>
            <a:pPr algn="l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1FD5A7-F50D-CDAF-A4D0-4139685F1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1" y="205884"/>
            <a:ext cx="10951823" cy="1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559A38-27BF-A1AA-972E-37D69FF350B1}"/>
              </a:ext>
            </a:extLst>
          </p:cNvPr>
          <p:cNvSpPr txBox="1"/>
          <p:nvPr/>
        </p:nvSpPr>
        <p:spPr>
          <a:xfrm>
            <a:off x="1785939" y="2518791"/>
            <a:ext cx="891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                          </a:t>
            </a:r>
            <a:endParaRPr lang="en-IN" sz="3200" dirty="0"/>
          </a:p>
        </p:txBody>
      </p:sp>
      <p:sp>
        <p:nvSpPr>
          <p:cNvPr id="14" name="Rectangle 13"/>
          <p:cNvSpPr/>
          <p:nvPr/>
        </p:nvSpPr>
        <p:spPr>
          <a:xfrm>
            <a:off x="3243263" y="2967334"/>
            <a:ext cx="518636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3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BEAUTY.AI</a:t>
            </a:r>
            <a:endParaRPr lang="en-US" sz="5400" b="1" cap="none" spc="50" dirty="0">
              <a:ln w="18000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1201" y="4330700"/>
            <a:ext cx="3111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6"/>
          <p:cNvSpPr>
            <a:spLocks noGrp="1"/>
          </p:cNvSpPr>
          <p:nvPr>
            <p:ph type="title"/>
          </p:nvPr>
        </p:nvSpPr>
        <p:spPr>
          <a:xfrm>
            <a:off x="838200" y="3769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CONTENTS</a:t>
            </a:r>
            <a:endParaRPr lang="en-US" sz="3200" dirty="0"/>
          </a:p>
        </p:txBody>
      </p:sp>
      <p:sp>
        <p:nvSpPr>
          <p:cNvPr id="1048618" name="Content Placeholder 7"/>
          <p:cNvSpPr>
            <a:spLocks noGrp="1"/>
          </p:cNvSpPr>
          <p:nvPr>
            <p:ph idx="1"/>
          </p:nvPr>
        </p:nvSpPr>
        <p:spPr>
          <a:xfrm>
            <a:off x="838200" y="185376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42610" y="6356357"/>
            <a:ext cx="5111647" cy="38172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03D4E0-D429-408E-90AB-A2C673712D55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-14991" y="10826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latin typeface="Helvetica Neue"/>
                <a:cs typeface="Times New Roman" pitchFamily="18" charset="0"/>
              </a:rPr>
              <a:t>I</a:t>
            </a:r>
            <a:endParaRPr lang="en-US" sz="1050" b="1" dirty="0">
              <a:latin typeface="Helvetica Neue"/>
              <a:cs typeface="Times New Roman" pitchFamily="18" charset="0"/>
            </a:endParaRPr>
          </a:p>
          <a:p>
            <a:pPr algn="r"/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3000" y="2235200"/>
            <a:ext cx="10617200" cy="34925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8446" y="6356357"/>
            <a:ext cx="7450111" cy="38172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503D4E0-D429-408E-90AB-A2C673712D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9"/>
          <p:cNvSpPr txBox="1"/>
          <p:nvPr/>
        </p:nvSpPr>
        <p:spPr>
          <a:xfrm>
            <a:off x="0" y="4830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50" b="1" dirty="0">
              <a:latin typeface="Helvetica Neue"/>
              <a:cs typeface="Times New Roman" pitchFamily="18" charset="0"/>
            </a:endParaRPr>
          </a:p>
          <a:p>
            <a:pPr algn="r"/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24852" y="63729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A8297B-CD0E-10D0-DAF4-829F72E6B995}"/>
              </a:ext>
            </a:extLst>
          </p:cNvPr>
          <p:cNvSpPr txBox="1"/>
          <p:nvPr/>
        </p:nvSpPr>
        <p:spPr>
          <a:xfrm>
            <a:off x="1320802" y="1778000"/>
            <a:ext cx="335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Helvetica Neue"/>
              </a:rPr>
              <a:t>INTRODUCTION</a:t>
            </a:r>
            <a:r>
              <a:rPr lang="en-IN" sz="2000" b="1" dirty="0">
                <a:latin typeface="Helvetica Neue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6500" y="2552700"/>
            <a:ext cx="10375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Beauty.Ai</a:t>
            </a:r>
            <a:r>
              <a:rPr lang="en-GB" dirty="0" smtClean="0"/>
              <a:t>  </a:t>
            </a:r>
            <a:r>
              <a:rPr lang="en-GB" dirty="0" smtClean="0"/>
              <a:t>is </a:t>
            </a:r>
            <a:r>
              <a:rPr lang="en-GB" dirty="0" smtClean="0"/>
              <a:t> an innovative  </a:t>
            </a:r>
            <a:r>
              <a:rPr lang="en-GB" dirty="0" smtClean="0"/>
              <a:t>technology </a:t>
            </a:r>
            <a:r>
              <a:rPr lang="en-GB" dirty="0" smtClean="0"/>
              <a:t> that  uses  artificial  intelligence  </a:t>
            </a:r>
            <a:r>
              <a:rPr lang="en-GB" dirty="0" smtClean="0"/>
              <a:t>to </a:t>
            </a:r>
            <a:r>
              <a:rPr lang="en-GB" dirty="0" smtClean="0"/>
              <a:t> analyze facial  features   and provide  </a:t>
            </a:r>
            <a:r>
              <a:rPr lang="en-GB" dirty="0" smtClean="0"/>
              <a:t>personalized </a:t>
            </a:r>
            <a:r>
              <a:rPr lang="en-GB" dirty="0" smtClean="0"/>
              <a:t> beauty  recommendations. </a:t>
            </a:r>
            <a:r>
              <a:rPr lang="en-GB" dirty="0" smtClean="0"/>
              <a:t>The </a:t>
            </a:r>
            <a:r>
              <a:rPr lang="en-GB" dirty="0" smtClean="0"/>
              <a:t>platform </a:t>
            </a:r>
            <a:r>
              <a:rPr lang="en-GB" dirty="0" smtClean="0"/>
              <a:t>offers </a:t>
            </a:r>
            <a:r>
              <a:rPr lang="en-GB" dirty="0" smtClean="0"/>
              <a:t> innovative  solutions  for  personalized </a:t>
            </a:r>
            <a:r>
              <a:rPr lang="en-GB" dirty="0" smtClean="0"/>
              <a:t>beauty </a:t>
            </a:r>
            <a:r>
              <a:rPr lang="en-GB" dirty="0" smtClean="0"/>
              <a:t> recommendations</a:t>
            </a:r>
            <a:r>
              <a:rPr lang="en-GB" dirty="0" smtClean="0"/>
              <a:t>, </a:t>
            </a:r>
            <a:r>
              <a:rPr lang="en-GB" dirty="0" smtClean="0"/>
              <a:t>skin  </a:t>
            </a:r>
            <a:r>
              <a:rPr lang="en-GB" dirty="0" smtClean="0"/>
              <a:t>analysis, </a:t>
            </a:r>
            <a:r>
              <a:rPr lang="en-GB" dirty="0" smtClean="0"/>
              <a:t>and  virtual  </a:t>
            </a:r>
            <a:r>
              <a:rPr lang="en-GB" dirty="0" smtClean="0"/>
              <a:t>try-on experiences, providing </a:t>
            </a:r>
            <a:r>
              <a:rPr lang="en-GB" dirty="0" smtClean="0"/>
              <a:t> users  with  an  enhanced </a:t>
            </a:r>
            <a:r>
              <a:rPr lang="en-GB" dirty="0" smtClean="0"/>
              <a:t>beauty journey.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8269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03301" y="2171700"/>
            <a:ext cx="9969500" cy="4076700"/>
          </a:xfrm>
        </p:spPr>
        <p:txBody>
          <a:bodyPr/>
          <a:lstStyle/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Traditional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beauty products and services often fail to provide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personalized recommendations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tailored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needs and preferences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Oily skin has a thick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barrier.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 Dry skin has a very poor barrier and loses water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easily.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Oily skin products are formulated to control excess oil production and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contain ingredients that can be too drying for already dry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skin.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 It's important to use products specifically designed for dry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skin and oily skin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8446" y="6356357"/>
            <a:ext cx="7450111" cy="38172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9"/>
          <p:cNvSpPr txBox="1"/>
          <p:nvPr/>
        </p:nvSpPr>
        <p:spPr>
          <a:xfrm>
            <a:off x="0" y="4830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50" b="1" dirty="0">
              <a:latin typeface="Helvetica Neue"/>
              <a:cs typeface="Times New Roman" pitchFamily="18" charset="0"/>
            </a:endParaRPr>
          </a:p>
          <a:p>
            <a:pPr algn="r"/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24852" y="63729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A8297B-CD0E-10D0-DAF4-829F72E6B995}"/>
              </a:ext>
            </a:extLst>
          </p:cNvPr>
          <p:cNvSpPr txBox="1"/>
          <p:nvPr/>
        </p:nvSpPr>
        <p:spPr>
          <a:xfrm>
            <a:off x="1206502" y="1384301"/>
            <a:ext cx="28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Helvetica Neue"/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xmlns="" val="86304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52500" y="2032000"/>
            <a:ext cx="10058400" cy="4495800"/>
          </a:xfrm>
        </p:spPr>
        <p:txBody>
          <a:bodyPr/>
          <a:lstStyle/>
          <a:p>
            <a:pPr>
              <a:buNone/>
            </a:pPr>
            <a:r>
              <a:rPr lang="en-GB" sz="1600" dirty="0" smtClean="0"/>
              <a:t>      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Consumers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rely on conventional beauty products and services without the benefits of advanced technology and personalized insights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A morning skincare routine for oily skin begins with cleansing your skin with a gentle cleanser, toning with a non-alcoholic toner, applying a serum, and a lightweight moisturizer, eye cream, and sunscreen, and incorporating an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exfoliat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twice a week. Next, add a clay-based face mask twice a week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Dry skin lacks moisture, causing dry, rough, or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flakey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skin. It's common to experience dry skin during cooler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months.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 dry skin for the elements by adding moisture to your lacking skin barrier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Dry skin products are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ceramids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hyaluronic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acid.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8446" y="6356357"/>
            <a:ext cx="7450111" cy="38172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9"/>
          <p:cNvSpPr txBox="1"/>
          <p:nvPr/>
        </p:nvSpPr>
        <p:spPr>
          <a:xfrm>
            <a:off x="0" y="4830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50" b="1" dirty="0">
              <a:latin typeface="Helvetica Neue"/>
              <a:cs typeface="Times New Roman" pitchFamily="18" charset="0"/>
            </a:endParaRPr>
          </a:p>
          <a:p>
            <a:pPr algn="r"/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24852" y="63729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4457F7-A867-745F-9B45-EFC2831DECDD}"/>
              </a:ext>
            </a:extLst>
          </p:cNvPr>
          <p:cNvSpPr txBox="1"/>
          <p:nvPr/>
        </p:nvSpPr>
        <p:spPr>
          <a:xfrm>
            <a:off x="1193801" y="1528186"/>
            <a:ext cx="37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Helvetica Neue"/>
              </a:rPr>
              <a:t>EXSISTING SYSTEM:</a:t>
            </a:r>
          </a:p>
        </p:txBody>
      </p:sp>
    </p:spTree>
    <p:extLst>
      <p:ext uri="{BB962C8B-B14F-4D97-AF65-F5344CB8AC3E}">
        <p14:creationId xmlns:p14="http://schemas.microsoft.com/office/powerpoint/2010/main" xmlns="" val="30087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31901" y="2024380"/>
            <a:ext cx="9893300" cy="4389120"/>
          </a:xfrm>
        </p:spPr>
        <p:txBody>
          <a:bodyPr/>
          <a:lstStyle/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Beauty.Ai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aims to enhance personalization through advanced algorithms and user-centric beauty solutions. transforming the traditional beauty landscape. consumers to enhance their beauty routines and make informed skincare and makeup choices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1800" dirty="0" smtClean="0"/>
              <a:t> </a:t>
            </a:r>
            <a:r>
              <a:rPr lang="en-GB" sz="1800" dirty="0" smtClean="0"/>
              <a:t>To</a:t>
            </a:r>
            <a:r>
              <a:rPr lang="en-GB" sz="1800" dirty="0" smtClean="0"/>
              <a:t> provide highly personalised product recommendations.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8446" y="6356357"/>
            <a:ext cx="7450111" cy="38172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24852" y="63729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A8297B-CD0E-10D0-DAF4-829F72E6B995}"/>
              </a:ext>
            </a:extLst>
          </p:cNvPr>
          <p:cNvSpPr txBox="1"/>
          <p:nvPr/>
        </p:nvSpPr>
        <p:spPr>
          <a:xfrm>
            <a:off x="1562100" y="1422400"/>
            <a:ext cx="353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PROPOSED SYSTEM</a:t>
            </a:r>
            <a:r>
              <a:rPr lang="en-IN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41776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81101" y="1935480"/>
            <a:ext cx="10401300" cy="4389120"/>
          </a:xfrm>
        </p:spPr>
        <p:txBody>
          <a:bodyPr/>
          <a:lstStyle/>
          <a:p>
            <a:r>
              <a:rPr lang="en-US" sz="1800" dirty="0" smtClean="0"/>
              <a:t>Personalized </a:t>
            </a:r>
            <a:r>
              <a:rPr lang="en-US" sz="1800" dirty="0" smtClean="0"/>
              <a:t>Recommendations</a:t>
            </a:r>
          </a:p>
          <a:p>
            <a:r>
              <a:rPr lang="en-US" sz="1800" dirty="0" smtClean="0"/>
              <a:t>Advanced Skin Analysis</a:t>
            </a:r>
          </a:p>
          <a:p>
            <a:r>
              <a:rPr lang="en-GB" sz="1800" dirty="0" smtClean="0"/>
              <a:t>Trends of the Future.</a:t>
            </a:r>
          </a:p>
          <a:p>
            <a:r>
              <a:rPr lang="en-GB" sz="1800" dirty="0" smtClean="0"/>
              <a:t>AI-Enhanced Retail Experiences. ...</a:t>
            </a:r>
          </a:p>
          <a:p>
            <a:r>
              <a:rPr lang="en-GB" sz="1800" dirty="0" smtClean="0"/>
              <a:t>Advanced Skin Analysis.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8446" y="6356357"/>
            <a:ext cx="7450111" cy="38172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4D6342-FEEC-21A3-0A8A-341210DE3545}"/>
              </a:ext>
            </a:extLst>
          </p:cNvPr>
          <p:cNvSpPr txBox="1"/>
          <p:nvPr/>
        </p:nvSpPr>
        <p:spPr>
          <a:xfrm>
            <a:off x="1206502" y="1384270"/>
            <a:ext cx="35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Helvetica Neue"/>
              </a:rPr>
              <a:t>FEATURES:</a:t>
            </a:r>
            <a:endParaRPr lang="en-IN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9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221164"/>
          </a:xfrm>
        </p:spPr>
        <p:txBody>
          <a:bodyPr/>
          <a:lstStyle/>
          <a:p>
            <a:r>
              <a:rPr lang="en-GB" sz="2000" b="1" dirty="0" smtClean="0"/>
              <a:t>Beauty </a:t>
            </a:r>
            <a:r>
              <a:rPr lang="en-GB" sz="2000" b="1" dirty="0" smtClean="0"/>
              <a:t>Enthusiasts:</a:t>
            </a:r>
            <a:endParaRPr lang="en-GB" sz="2000" b="1" dirty="0" smtClean="0"/>
          </a:p>
          <a:p>
            <a:pPr>
              <a:buNone/>
            </a:pPr>
            <a:r>
              <a:rPr lang="en-GB" sz="1800" dirty="0" smtClean="0"/>
              <a:t>     Targeting </a:t>
            </a:r>
            <a:r>
              <a:rPr lang="en-GB" sz="1800" dirty="0" smtClean="0"/>
              <a:t>individuals passionate about exploring and embracing innovative beauty solutions and experiences.</a:t>
            </a:r>
          </a:p>
          <a:p>
            <a:r>
              <a:rPr lang="en-GB" sz="1800" b="1" dirty="0" smtClean="0"/>
              <a:t>Tech-Savvy </a:t>
            </a:r>
            <a:r>
              <a:rPr lang="en-GB" sz="1800" b="1" dirty="0" smtClean="0"/>
              <a:t>Consumers:</a:t>
            </a:r>
            <a:endParaRPr lang="en-GB" sz="1800" b="1" dirty="0" smtClean="0"/>
          </a:p>
          <a:p>
            <a:pPr>
              <a:buNone/>
            </a:pPr>
            <a:r>
              <a:rPr lang="en-GB" sz="1800" dirty="0" smtClean="0"/>
              <a:t>    Aimed </a:t>
            </a:r>
            <a:r>
              <a:rPr lang="en-GB" sz="1800" dirty="0" smtClean="0"/>
              <a:t>at tech-savvy individuals who appreciate the integration of artificial intelligence and advanced technology in their beauty routines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8446" y="6356357"/>
            <a:ext cx="7450111" cy="38172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A8297B-CD0E-10D0-DAF4-829F72E6B995}"/>
              </a:ext>
            </a:extLst>
          </p:cNvPr>
          <p:cNvSpPr txBox="1"/>
          <p:nvPr/>
        </p:nvSpPr>
        <p:spPr>
          <a:xfrm>
            <a:off x="850902" y="1422402"/>
            <a:ext cx="769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Helvetica Neue"/>
              </a:rPr>
              <a:t>CUSTOMER SEGMENT: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540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2273300"/>
            <a:ext cx="10972800" cy="3852864"/>
          </a:xfrm>
        </p:spPr>
        <p:txBody>
          <a:bodyPr/>
          <a:lstStyle/>
          <a:p>
            <a:r>
              <a:rPr lang="en-GB" sz="1800" dirty="0" err="1" smtClean="0"/>
              <a:t>Beauty.Ai</a:t>
            </a:r>
            <a:r>
              <a:rPr lang="en-GB" sz="1800" dirty="0" smtClean="0"/>
              <a:t> has revolutionized the beauty </a:t>
            </a:r>
            <a:r>
              <a:rPr lang="en-GB" sz="1800" dirty="0" smtClean="0"/>
              <a:t> </a:t>
            </a:r>
            <a:r>
              <a:rPr lang="en-GB" sz="1800" dirty="0" smtClean="0"/>
              <a:t>by offering personalized skincare and makeup recommendations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Beauty tech brand beauty stack takes its users through an entertaining sign up journey that immerses </a:t>
            </a:r>
          </a:p>
          <a:p>
            <a:pPr>
              <a:buNone/>
            </a:pPr>
            <a:r>
              <a:rPr lang="en-GB" sz="1800" dirty="0" smtClean="0"/>
              <a:t> </a:t>
            </a:r>
            <a:r>
              <a:rPr lang="en-GB" sz="1800" dirty="0" smtClean="0"/>
              <a:t>    audiences in the process and brands tone of voice before they reach the general platform.</a:t>
            </a:r>
            <a:endParaRPr lang="en-GB" sz="18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8446" y="6356357"/>
            <a:ext cx="7450111" cy="38172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D4E0-D429-408E-90AB-A2C673712D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9"/>
          <p:cNvSpPr txBox="1"/>
          <p:nvPr/>
        </p:nvSpPr>
        <p:spPr>
          <a:xfrm>
            <a:off x="0" y="4830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50" b="1" dirty="0">
              <a:latin typeface="Helvetica Neue"/>
              <a:cs typeface="Times New Roman" pitchFamily="18" charset="0"/>
            </a:endParaRPr>
          </a:p>
          <a:p>
            <a:pPr algn="r"/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24852" y="63729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4D6342-FEEC-21A3-0A8A-341210DE3545}"/>
              </a:ext>
            </a:extLst>
          </p:cNvPr>
          <p:cNvSpPr txBox="1"/>
          <p:nvPr/>
        </p:nvSpPr>
        <p:spPr>
          <a:xfrm>
            <a:off x="787402" y="1600200"/>
            <a:ext cx="1022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 Neue"/>
              </a:rPr>
              <a:t>CONCLUSION</a:t>
            </a:r>
            <a:r>
              <a:rPr lang="en-US" dirty="0" smtClean="0">
                <a:latin typeface="Helvetica Neue"/>
              </a:rPr>
              <a:t>:</a:t>
            </a:r>
            <a:r>
              <a:rPr lang="en-US" b="0" i="0" dirty="0">
                <a:effectLst/>
                <a:latin typeface="Helvetica Neue"/>
              </a:rPr>
              <a:t/>
            </a:r>
            <a:br>
              <a:rPr lang="en-US" b="0" i="0" dirty="0">
                <a:effectLst/>
                <a:latin typeface="Helvetica Neue"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64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</TotalTime>
  <Words>381</Words>
  <Application>Microsoft Office PowerPoint</Application>
  <PresentationFormat>Custom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 CONTENTS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 Ja</dc:creator>
  <cp:lastModifiedBy>DELL</cp:lastModifiedBy>
  <cp:revision>32</cp:revision>
  <dcterms:created xsi:type="dcterms:W3CDTF">2020-03-15T10:32:07Z</dcterms:created>
  <dcterms:modified xsi:type="dcterms:W3CDTF">2024-01-07T11:02:15Z</dcterms:modified>
</cp:coreProperties>
</file>