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1f109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1f109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1f109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1f109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9e9a4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9e9a4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7614f1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7614f1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7614f1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7614f1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7614f1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7614f1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f1f10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f1f10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Back Writer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special thanks 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- May you return to irrelevance until the next disaster.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r>
              <a:rPr lang="en"/>
              <a:t> ™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event-points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production costs</a:t>
            </a:r>
            <a:endParaRPr strike="sngStrik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variety of production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Maintainable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ease of use in mind, PaperBack Writer is a program with those unfamiliar with technology in mind. It allows student employees to track hours and points in a digital format, clock in quickly and easily, clock out with same, and staff / teachers to easily grade and view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supports the ability to specify things you can make books with, then move over a screen and use those in a cost analysis of that product and, if you’re OK with it, you can save it for archival, which a teacher can then grade.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PaperBack Writer is currently in use by the Client.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3600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Iteration 4 Features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86825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Iteration 5 Features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50375" y="93767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Tables improved by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Decimals translated to monetary values where appropriate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Enforcing certain data entry rules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Dates displayed in plain text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Corrected sorter behavior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Bugs fixed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Code prepped for hand-off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9325" y="93132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Products have been changed to allow a modular addition or removal of materials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An empty material will not be saved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Able to update iteration 3 or prior database formats to iteration 4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UI redesigned to be more centralized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Faster, more cohesive user experience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- 03/23/20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Peterson was unable to arrange for a meeting - even digitally - so the meeting took place with a student employee that will be working there next semester.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meeting was brief, only ten minutes at most, and involved a walkthrough of the software, answering any lingering questions, and such of that nature.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Dr. Peterson was not present, any additional talk about the handoff was not possible, but the student representative indicated that it currently fulfills all major needs and requirements.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imagine they will need to use it for awhile longer before possibly returning for further development.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11 native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dependency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very latest in caffeine-fueled code binge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going strong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and Improved!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0"/>
            <a:ext cx="5798400" cy="21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brought to you in part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40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200" y="1687000"/>
            <a:ext cx="1611549" cy="16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