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d499098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d499098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d499098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d499098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8d4990983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8d4990983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d499098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d499098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d499098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d499098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8d4990983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8d4990983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d4990983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d4990983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e06eec3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e06eec3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8e06eec3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8e06eec3c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8d499098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8d499098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1: PaperBack Writer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Eller • Michael Gallegos • Edith Tena-Lagunas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Presentation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The Client Think?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the meeting went well.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liked the product and said it was exactly what they asked for.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a run through of the whole software and were able to identify some bugs but nothing too hard to fix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iterations priorities did not change they are the same as previously planned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PaperBack Rider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Eller - Coding is about solving problems.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Michael Gallegos - Not a lot of experiences, but this is a start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Edith Tena-Lagunas - No idea what I’m doing, and it’s working.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Team Handshake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introduction of us, to you.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Arts Collaborative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student-managed business in downtown Muncie tied to the BSU English department that focuses on letter-press and hand-sewing of books. In their fourth year of operation, they have decided they need our help.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1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PaperBack Writer?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project is software that encompasses three major issues we hope to resolve that our client needs help with. It is a clock in/out for employees, inventory management, and a pricing calculator.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Tech-Stack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JDK 11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Maven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Intellij GUI Designer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Commons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Continued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We are currently using a rudimentary microservice architecture with intent to transition to an event-based architecture when we migrate from a native to a web app.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BACK-END &amp; FRONT-END: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There is a burgeoning separation of back to front in our code with the UI defining classes containing no logic, logic containing no frontend information, and a somewhat meaty place where the UI is told how to behave.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 Still continued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OR WEB-APP? Native for now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STRUCTURE OF FILES/SOURCE CODE: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Running default intellij source-code architecture with packages for subgroups to keep things neat. Deployment at the moment actually consists of a single .jar which will generate csv files in the same folder it's located. Minimalist and easy to deploy.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2 Plan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Next?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plan is to polish up anything in Iteration 1 and make changes based on the feedback from the client meeting., also to add features for recordkeeping of supplies and a cost analysis calculator.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40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Oswald</vt:lpstr>
      <vt:lpstr>Average</vt:lpstr>
      <vt:lpstr>Arial</vt:lpstr>
      <vt:lpstr>Slate</vt:lpstr>
      <vt:lpstr>Iteration 1: PaperBack Writer</vt:lpstr>
      <vt:lpstr>Team PaperBack Rider</vt:lpstr>
      <vt:lpstr>Our Client</vt:lpstr>
      <vt:lpstr>Iteration 1</vt:lpstr>
      <vt:lpstr>Demonstration</vt:lpstr>
      <vt:lpstr>Technical Details</vt:lpstr>
      <vt:lpstr>Technical Details Continued</vt:lpstr>
      <vt:lpstr>Technical Details Still continued</vt:lpstr>
      <vt:lpstr>Iteration 2 Plan</vt:lpstr>
      <vt:lpstr>Client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1: PaperBack Writer</dc:title>
  <dc:creator>mimi t</dc:creator>
  <cp:lastModifiedBy>mimi t</cp:lastModifiedBy>
  <cp:revision>1</cp:revision>
  <dcterms:modified xsi:type="dcterms:W3CDTF">2019-11-19T16:37:00Z</dcterms:modified>
</cp:coreProperties>
</file>