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f1f1097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f1f109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f1f109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f1f109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f1f109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f1f109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9e9a42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9e9a4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7614f1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7614f1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7614f1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7614f1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7614f1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7614f1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7614f1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7614f1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7614f1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7614f1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PaperBack Writer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Eller</a:t>
            </a:r>
            <a:r>
              <a:rPr lang="en"/>
              <a:t> • Duck • Ducksworth • Duckington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Not-Appearing-In-This-Film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special thanks to: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Starbucks Coffee (unaffiliated)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0" y="0"/>
            <a:ext cx="5798400" cy="21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brought to you in part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212" y="2011600"/>
            <a:ext cx="3535580" cy="27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Arts Collaborative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student-managed business in downtown Muncie tied to the BSU English department that focuses on letter-press and hand-sewing of books. The poor darlings are still in the Paper 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r>
              <a:rPr lang="en"/>
              <a:t> ™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event-points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production costs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trike="sngStrike"/>
              <a:t>Maintain inventory</a:t>
            </a:r>
            <a:endParaRPr strike="sngStrik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Variety of production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Intuitive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Maintainable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with ease of use in mind, PaperBack Writer is a program with those unfamiliar with technology in mind. It allows student employees to track hours and points in a digital format, clock in quickly and easily, clock out with same, and staff / teachers to easily grade and view needs.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also supports the ability to specify things you can make books with, then move over a screen and use those in a cost analysis of that product and, if you’re OK with it, you can save it for archival, which a teacher can then grade.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PaperBack Writer is currently in use by the Client.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83600" y="302700"/>
            <a:ext cx="360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Iteration 1 Features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186825" y="302700"/>
            <a:ext cx="360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Iteration 2 Features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50375" y="937675"/>
            <a:ext cx="37455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Resource entry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Product cost analysis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Product archival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Independent of current resources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Product grading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Requires password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Event confirmation codes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Automatic product ID tracking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59325" y="931325"/>
            <a:ext cx="37455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Employee tracking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Hours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Points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Clock in / out times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Event tracking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Name / Description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Point worth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Timeclock hour keeping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Employee information saved in easy to export format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Intuitive, client-approved UI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 - 01/10/20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Spent 2 hours in tech support for a box-specific difficulty with a student because the primary client doesn’t ‘do computer stuff’, had to walk them through running a jar from the terminal because Apple is a brat.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actual meeting took 10 minutes and was cited as both ‘cool’ and ‘helpful’ with the client announcing they will start using the product on Wednesday. Yes, that’s yesterday.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was informed when I discussed whether or not making a product should refuse to save if stocks aren’t high enough, I was informed that ‘Inventory tracking’ is not a desired feature after 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program currently has all the features they really wanted.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11 native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dependency management (all 1 library)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Model-view-controller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very latest in caffeine-fueled code binge technology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Iteration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Quack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Quack Quack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under-the-hood adjustments, possibly prepare the architecture for a web format but I really don’t think they could run or maintain a server for this, and I couldn’t troubleshoot it for them. I’ll be cleaning up the UI too.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