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f1f1097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f1f1097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f1f1097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f1f1097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9e9a42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9e9a42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4f1f1097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4f1f1097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aa28b66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aa28b66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aa28b66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aa28b6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4f1f10971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4f1f1097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Iteration 2 Plan:</a:t>
            </a:r>
            <a:endParaRPr/>
          </a:p>
          <a:p>
            <a:pPr marL="0" lvl="0" indent="0" algn="ctr" rtl="0">
              <a:spcBef>
                <a:spcPts val="0"/>
              </a:spcBef>
              <a:spcAft>
                <a:spcPts val="0"/>
              </a:spcAft>
              <a:buNone/>
            </a:pPr>
            <a:r>
              <a:rPr lang="en"/>
              <a:t>Book Arts Collaborative Business Operation Software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Chris Eller • Michael Gallegos • Edith Tena-Lagunas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Client</a:t>
            </a:r>
            <a:endParaRPr/>
          </a:p>
        </p:txBody>
      </p:sp>
      <p:sp>
        <p:nvSpPr>
          <p:cNvPr id="66" name="Google Shape;66;p1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Book Arts Collaborative</a:t>
            </a:r>
            <a:endParaRPr/>
          </a:p>
        </p:txBody>
      </p:sp>
      <p:sp>
        <p:nvSpPr>
          <p:cNvPr id="67" name="Google Shape;67;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A student-managed business in downtown Muncie tied to the BSU English department that focuses on letter-press and hand-sewing of books. In their fourth year of operation, they have decided they need our help.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PROJECT ™ </a:t>
            </a:r>
            <a:endParaRPr/>
          </a:p>
        </p:txBody>
      </p:sp>
      <p:sp>
        <p:nvSpPr>
          <p:cNvPr id="73" name="Google Shape;73;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Track time</a:t>
            </a:r>
            <a:endParaRPr/>
          </a:p>
          <a:p>
            <a:pPr marL="457200" lvl="0" indent="-317500" algn="l" rtl="0">
              <a:spcBef>
                <a:spcPts val="0"/>
              </a:spcBef>
              <a:spcAft>
                <a:spcPts val="0"/>
              </a:spcAft>
              <a:buSzPts val="1400"/>
              <a:buChar char="●"/>
            </a:pPr>
            <a:r>
              <a:rPr lang="en"/>
              <a:t>Track event-points</a:t>
            </a:r>
            <a:endParaRPr/>
          </a:p>
          <a:p>
            <a:pPr marL="457200" lvl="0" indent="-317500" algn="l" rtl="0">
              <a:spcBef>
                <a:spcPts val="0"/>
              </a:spcBef>
              <a:spcAft>
                <a:spcPts val="0"/>
              </a:spcAft>
              <a:buSzPts val="1400"/>
              <a:buChar char="●"/>
            </a:pPr>
            <a:r>
              <a:rPr lang="en"/>
              <a:t>Calculate production costs</a:t>
            </a:r>
            <a:endParaRPr/>
          </a:p>
          <a:p>
            <a:pPr marL="457200" lvl="0" indent="-317500" algn="l" rtl="0">
              <a:spcBef>
                <a:spcPts val="0"/>
              </a:spcBef>
              <a:spcAft>
                <a:spcPts val="0"/>
              </a:spcAft>
              <a:buSzPts val="1400"/>
              <a:buChar char="●"/>
            </a:pPr>
            <a:r>
              <a:rPr lang="en"/>
              <a:t>Maintain inventory</a:t>
            </a:r>
            <a:endParaRPr/>
          </a:p>
          <a:p>
            <a:pPr marL="457200" lvl="0" indent="-317500" algn="l" rtl="0">
              <a:spcBef>
                <a:spcPts val="0"/>
              </a:spcBef>
              <a:spcAft>
                <a:spcPts val="0"/>
              </a:spcAft>
              <a:buSzPts val="1400"/>
              <a:buChar char="●"/>
            </a:pPr>
            <a:r>
              <a:rPr lang="en"/>
              <a:t>Easy to use</a:t>
            </a:r>
            <a:endParaRPr/>
          </a:p>
          <a:p>
            <a:pPr marL="457200" lvl="0" indent="-317500" algn="l" rtl="0">
              <a:spcBef>
                <a:spcPts val="0"/>
              </a:spcBef>
              <a:spcAft>
                <a:spcPts val="0"/>
              </a:spcAft>
              <a:buSzPts val="1400"/>
              <a:buChar char="●"/>
            </a:pPr>
            <a:r>
              <a:rPr lang="en"/>
              <a:t>Intuitive design</a:t>
            </a:r>
            <a:endParaRPr/>
          </a:p>
          <a:p>
            <a:pPr marL="457200" lvl="0" indent="-317500" algn="l" rtl="0">
              <a:spcBef>
                <a:spcPts val="0"/>
              </a:spcBef>
              <a:spcAft>
                <a:spcPts val="0"/>
              </a:spcAft>
              <a:buSzPts val="1400"/>
              <a:buChar char="●"/>
            </a:pPr>
            <a:r>
              <a:rPr lang="en"/>
              <a:t>Maintainable</a:t>
            </a:r>
            <a:endParaRPr/>
          </a:p>
        </p:txBody>
      </p:sp>
      <p:sp>
        <p:nvSpPr>
          <p:cNvPr id="74" name="Google Shape;74;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the construction of a software suite is probably going to be a bit ambitious, we hope to solve the client’s problems in a form that at least improves their overall experience running and interacting with their business and cooperating businesses.</a:t>
            </a:r>
            <a:endParaRPr/>
          </a:p>
          <a:p>
            <a:pPr marL="0" lvl="0" indent="0" algn="l" rtl="0">
              <a:spcBef>
                <a:spcPts val="1600"/>
              </a:spcBef>
              <a:spcAft>
                <a:spcPts val="1600"/>
              </a:spcAft>
              <a:buNone/>
            </a:pPr>
            <a:r>
              <a:rPr lang="en"/>
              <a:t>A good starting point is the most important thing for this project, because if nothing else it can form the basis of another year’s capstone to expand upon what we have. This is a learning experience for everyone.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First Iteration Features</a:t>
            </a:r>
            <a:endParaRPr/>
          </a:p>
        </p:txBody>
      </p:sp>
      <p:sp>
        <p:nvSpPr>
          <p:cNvPr id="80" name="Google Shape;80;p16"/>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1" name="Google Shape;81;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In the first iteration the software was able to perform the clock in/out function, as well as manage events which was the goal for the first iteration. It also had features such as adding new employees, adding new events, and viewing how many hours and points a person has,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Planned Features -Iteration 2</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resource tracking system used in creating products</a:t>
            </a:r>
            <a:endParaRPr/>
          </a:p>
          <a:p>
            <a:pPr marL="457200" lvl="0" indent="-342900" algn="l" rtl="0">
              <a:spcBef>
                <a:spcPts val="0"/>
              </a:spcBef>
              <a:spcAft>
                <a:spcPts val="0"/>
              </a:spcAft>
              <a:buSzPts val="1800"/>
              <a:buChar char="●"/>
            </a:pPr>
            <a:r>
              <a:rPr lang="en"/>
              <a:t>Automatic calculation and resource tracking within that system</a:t>
            </a:r>
            <a:endParaRPr/>
          </a:p>
          <a:p>
            <a:pPr marL="457200" lvl="0" indent="-342900" algn="l" rtl="0">
              <a:spcBef>
                <a:spcPts val="0"/>
              </a:spcBef>
              <a:spcAft>
                <a:spcPts val="0"/>
              </a:spcAft>
              <a:buSzPts val="1800"/>
              <a:buChar char="●"/>
            </a:pPr>
            <a:r>
              <a:rPr lang="en"/>
              <a:t>Easy-to-read and familiar interface</a:t>
            </a:r>
            <a:endParaRPr/>
          </a:p>
          <a:p>
            <a:pPr marL="457200" lvl="0" indent="-342900" algn="l" rtl="0">
              <a:spcBef>
                <a:spcPts val="0"/>
              </a:spcBef>
              <a:spcAft>
                <a:spcPts val="0"/>
              </a:spcAft>
              <a:buSzPts val="1800"/>
              <a:buChar char="●"/>
            </a:pPr>
            <a:r>
              <a:rPr lang="en"/>
              <a:t>Easy maintenance and addition of new products and the resources they use</a:t>
            </a:r>
            <a:endParaRPr/>
          </a:p>
          <a:p>
            <a:pPr marL="457200" lvl="0" indent="-342900" algn="l" rtl="0">
              <a:spcBef>
                <a:spcPts val="0"/>
              </a:spcBef>
              <a:spcAft>
                <a:spcPts val="0"/>
              </a:spcAft>
              <a:buSzPts val="1800"/>
              <a:buChar char="●"/>
            </a:pPr>
            <a:r>
              <a:rPr lang="en"/>
              <a:t>Further refinement of Iteration 1 features based on client feedback</a:t>
            </a:r>
            <a:endParaRPr/>
          </a:p>
          <a:p>
            <a:pPr marL="457200" lvl="0" indent="-342900" algn="l" rtl="0">
              <a:spcBef>
                <a:spcPts val="0"/>
              </a:spcBef>
              <a:spcAft>
                <a:spcPts val="0"/>
              </a:spcAft>
              <a:buSzPts val="1800"/>
              <a:buChar char="●"/>
            </a:pPr>
            <a:r>
              <a:rPr lang="en"/>
              <a:t>A midway-point polish and release so that it may be used immediately.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Exciting New Changes!</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better serve our client and adapt to changing workplace conditions our team is restructuring to better deliver consistent and consolidated service, which an informal survey suggests, after a brief adjustment period, should not reduce the quality of our end product!</a:t>
            </a:r>
            <a:endParaRPr/>
          </a:p>
          <a:p>
            <a:pPr marL="457200" lvl="0" indent="-342900" algn="l" rtl="0">
              <a:spcBef>
                <a:spcPts val="0"/>
              </a:spcBef>
              <a:spcAft>
                <a:spcPts val="0"/>
              </a:spcAft>
              <a:buSzPts val="1800"/>
              <a:buChar char="●"/>
            </a:pPr>
            <a:r>
              <a:rPr lang="en"/>
              <a:t>To better satisfy our clients changing needs, Iteration 2 will feature an effective ‘release’ considered ready for production! This will allow the proposed workflow of our product to receive real-world feedback and even better to deliver necessary functionality resolving real-world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 The Hood Changes</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features from Iteration 1 will receive a touch up including activity confirmation and a bit of streamlining the user interface and resizing for enhanced readability</a:t>
            </a:r>
            <a:endParaRPr/>
          </a:p>
          <a:p>
            <a:pPr marL="0" lvl="0" indent="0" algn="l" rtl="0">
              <a:spcBef>
                <a:spcPts val="1600"/>
              </a:spcBef>
              <a:spcAft>
                <a:spcPts val="0"/>
              </a:spcAft>
              <a:buNone/>
            </a:pPr>
            <a:r>
              <a:rPr lang="en"/>
              <a:t>Iteration 2 will introduce a completely new set of function added to the interface and will be supported by a cache in memory during running and a saved database file to reserve information between executions.</a:t>
            </a:r>
            <a:endParaRPr/>
          </a:p>
          <a:p>
            <a:pPr marL="0" lvl="0" indent="0" algn="l" rtl="0">
              <a:spcBef>
                <a:spcPts val="1600"/>
              </a:spcBef>
              <a:spcAft>
                <a:spcPts val="1600"/>
              </a:spcAft>
              <a:buNone/>
            </a:pPr>
            <a:r>
              <a:rPr lang="en"/>
              <a:t>The main menu will be changing to maintain our easy-to-use and intuitive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Part Where You Ask Questions</a:t>
            </a:r>
            <a:endParaRPr/>
          </a:p>
          <a:p>
            <a:pPr marL="0" lvl="0" indent="0" algn="ctr" rtl="0">
              <a:spcBef>
                <a:spcPts val="0"/>
              </a:spcBef>
              <a:spcAft>
                <a:spcPts val="0"/>
              </a:spcAft>
              <a:buNone/>
            </a:pPr>
            <a:r>
              <a:rPr lang="en" sz="1000"/>
              <a:t>Or don’t, I’m a sign not a cop</a:t>
            </a:r>
            <a:endParaRPr sz="1000"/>
          </a:p>
          <a:p>
            <a:pPr marL="0" lvl="0" indent="0" algn="l" rtl="0">
              <a:spcBef>
                <a:spcPts val="0"/>
              </a:spcBef>
              <a:spcAft>
                <a:spcPts val="0"/>
              </a:spcAft>
              <a:buNone/>
            </a:pPr>
            <a:endParaRPr sz="1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On-screen Show (16:9)</PresentationFormat>
  <Paragraphs>34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Oswald</vt:lpstr>
      <vt:lpstr>Average</vt:lpstr>
      <vt:lpstr>Arial</vt:lpstr>
      <vt:lpstr>Slate</vt:lpstr>
      <vt:lpstr>Iteration 2 Plan: Book Arts Collaborative Business Operation Software</vt:lpstr>
      <vt:lpstr>Our Client</vt:lpstr>
      <vt:lpstr>The PROJECT ™ </vt:lpstr>
      <vt:lpstr>First Iteration Features</vt:lpstr>
      <vt:lpstr>Planned Features -Iteration 2</vt:lpstr>
      <vt:lpstr>Exciting New Changes!</vt:lpstr>
      <vt:lpstr>Under The Hood Changes</vt:lpstr>
      <vt:lpstr>The Part Where You Ask Questions Or don’t, I’m a sign not a cop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2 Plan: Book Arts Collaborative Business Operation Software</dc:title>
  <dc:creator>mimi t</dc:creator>
  <cp:lastModifiedBy>mimi t</cp:lastModifiedBy>
  <cp:revision>1</cp:revision>
  <dcterms:modified xsi:type="dcterms:W3CDTF">2019-12-06T17:15:43Z</dcterms:modified>
</cp:coreProperties>
</file>