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ermanent Marker"/>
      <p:regular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font" Target="fonts/PermanentMark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f1f1097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f1f1097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f1f109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f1f109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f1f1097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f1f1097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f1f109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f1f109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f1f109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f1f109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f1f1097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f1f1097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f1f1097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f1f109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f1f109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f1f109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f3696f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f3696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Arts Collaborative </a:t>
            </a:r>
            <a:r>
              <a:rPr lang="en"/>
              <a:t>Business</a:t>
            </a:r>
            <a:r>
              <a:rPr lang="en"/>
              <a:t> Operation Software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Eller • Michael Gallegos • Edith Tena-Lagunas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 Where You Ask Questions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help us kill time by doing so.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Eller - Coding is about solving problems.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Michael Gallegos - Not </a:t>
            </a:r>
            <a:r>
              <a:rPr lang="en"/>
              <a:t>a lot</a:t>
            </a:r>
            <a:r>
              <a:rPr lang="en"/>
              <a:t> of experiences, but this is a start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Edith Tena-Lagunas - No idea what I’m doing, and it’s working.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introduction of us, to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Arts Collaborative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student-managed business in downtown Muncie tied to the BSU English department that focuses on letter-press and hand-sewing of books. In their fourth year of operation, they have decided they need our help.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Meeting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Descriptions of the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Tour of the facility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resources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Wish-list was given, narrowed by practicality and 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view by the time we left: Excitement.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™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 - Multi-platform and </a:t>
            </a:r>
            <a:r>
              <a:rPr lang="en"/>
              <a:t>versatile</a:t>
            </a:r>
            <a:r>
              <a:rPr lang="en"/>
              <a:t>, easy to maintain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Maven  - Easy dependency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Coffee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Lots of coffee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 probably snacks.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construction of a software suite is probably going to be a bit ambitious, we hope to solve the client’s problems in a form that at least improves their overall experience running and interacting with their business and cooperating businesses.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good starting point is the most important thing for this project, because if nothing else it can form the basis of another year’s capstone to </a:t>
            </a:r>
            <a:r>
              <a:rPr lang="en"/>
              <a:t>expand</a:t>
            </a:r>
            <a:r>
              <a:rPr lang="en"/>
              <a:t> upon what we have. This is a learning experience for everyone.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50" y="304800"/>
            <a:ext cx="4465195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Time-clock functions for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Central location for tracking time on-site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Event-based tracking when students are attending an event.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and product tracking for 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creating a book or other product, the supplies listed will be tracked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tracked supplies will be kept along with  the product and who made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products can be assigned to retailer locations who will be notified about the product.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location and status tracking for retailers and 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a product has been sent to a retailer, the client will be able to see if it has been sold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Retailers will be able to explain the reason for product loss if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/>
              <a:t>recommended</a:t>
            </a:r>
            <a:r>
              <a:rPr lang="en"/>
              <a:t> price based upon the production cost will be </a:t>
            </a:r>
            <a:r>
              <a:rPr lang="en"/>
              <a:t>recommended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 ™ 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6000">
                <a:latin typeface="Permanent Marker"/>
                <a:ea typeface="Permanent Marker"/>
                <a:cs typeface="Permanent Marker"/>
                <a:sym typeface="Permanent Marker"/>
              </a:rPr>
              <a:t>Panic</a:t>
            </a: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.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 ™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priority is the time-clock system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impacts students now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People’s grades (and therefor graduation) rely on this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a small system in place will help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taking a smaller bite, we have plenty of time to review with the client and ensure what we deliver is of high quality.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… And also panic.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