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4f1f1097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4f1f1097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f1f1097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f1f1097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a9e9a42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a9e9a42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67614f1c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67614f1c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67614f1c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67614f1c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67614f1c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67614f1c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67614f1c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67614f1c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4f1f1097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4f1f1097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PaperBack Writer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III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801500" cy="14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 Eller</a:t>
            </a:r>
            <a:r>
              <a:rPr lang="en"/>
              <a:t> • Duck • Duckington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Sir Not-Appearing-In-This-Film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special thanks to: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Starbucks Coffee (unaffiliated)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Arts Collaborative</a:t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student-managed business in downtown Muncie tied to the BSU English department that focuses on letter-press and hand-sewing of books.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</a:t>
            </a:r>
            <a:r>
              <a:rPr lang="en"/>
              <a:t> ™</a:t>
            </a:r>
            <a:r>
              <a:rPr lang="en"/>
              <a:t> 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Track 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Track event-points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Calculate production costs</a:t>
            </a:r>
            <a:endParaRPr strike="sngStrike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Supports variety of production resources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Easy to use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Intuitive design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Maintainable</a:t>
            </a:r>
            <a:endParaRPr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Designed with ease of use in mind, PaperBack Writer is a program with those unfamiliar with technology in mind. It allows student employees to track hours and points in a digital format, clock in quickly and easily, clock out with same, and staff / teachers to easily grade and view needs.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also supports the ability to specify things you can make books with, then move over a screen and use those in a cost analysis of that product and, if you’re OK with it, you can save it for archival, which a teacher can then grade.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PaperBack Writer is currently in use by the Client.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483600" y="302700"/>
            <a:ext cx="3609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Iteration 2 Features</a:t>
            </a:r>
            <a:endParaRPr sz="30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186825" y="302700"/>
            <a:ext cx="3609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Iteration 3 Features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050375" y="937675"/>
            <a:ext cx="3745500" cy="3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Larger, easier to use UI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Partial implementation of a more centralized aesthetic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○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Partial because of undesired behavior preventing use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A number of bug-fixes, quality of life changes, and ease of use considerations.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Refactoring of the source code for ease of readability and future maintenance.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59325" y="931325"/>
            <a:ext cx="3745500" cy="3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Resource entry</a:t>
            </a: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Product cost analysis</a:t>
            </a: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Product archival</a:t>
            </a: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verage"/>
              <a:buChar char="○"/>
            </a:pPr>
            <a:r>
              <a:rPr lang="en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Independent of current resources</a:t>
            </a: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Product grading</a:t>
            </a: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verage"/>
              <a:buChar char="○"/>
            </a:pPr>
            <a:r>
              <a:rPr lang="en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Requires password</a:t>
            </a: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Event confirmation codes</a:t>
            </a: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Automatic product ID tracking</a:t>
            </a: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Meeting - 01/24/20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Attended by Prof. Ergin, mostly consisted of some more in person tech support, as running from the terminal proved too problematic. I ended up just making a shell file they could click on to do it for them.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Beyond that it was simply showing another employee how it worked, and some feedback on the UI changes as well as pointing out some issues had been fixed.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new feature was requested for Iteration 4 in the form of al ess regimented cost analysis form, so that you could use multiple kinds of paper or other resources without relying on the ‘other’ tab.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11 native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Maven dependency management (all 1 library)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Quackerjacks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Model-view-controller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very latest in caffeine-fueled code binge technology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and Improved!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Iteration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 Analysis restructure to allow for duplicate resource types if necessary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Reconsider pin-based authentication for clock-in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migration to a centralized ‘desktop’ 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Tests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these aren’t already in anyway.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0" y="0"/>
            <a:ext cx="5798400" cy="21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presentation brought to you in part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63" y="1916350"/>
            <a:ext cx="3535580" cy="272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840463" y="1916350"/>
            <a:ext cx="3535580" cy="272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7200" y="1687000"/>
            <a:ext cx="1611549" cy="161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