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4f1f1097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4f1f1097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f1f1097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f1f1097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a9e9a42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a9e9a42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67614f1c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67614f1c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67614f1c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67614f1c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67614f1c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67614f1c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67614f1c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67614f1c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4f1f1097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4f1f1097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Back Writer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IV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01500" cy="14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 Eller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Sir Not-Appearing-In-This-Film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special thanks to: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Starbucks Coffee (unaffiliated)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Arts Collaborative</a:t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student-managed business in downtown Muncie tied to the BSU English department that focuses on letter-press and hand-sewing of books.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</a:t>
            </a:r>
            <a:r>
              <a:rPr lang="en"/>
              <a:t> ™</a:t>
            </a:r>
            <a:r>
              <a:rPr lang="en"/>
              <a:t> 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Track 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Track event-points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Calculate production costs</a:t>
            </a:r>
            <a:endParaRPr strike="sngStrike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Supports variety of production resources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Easy to use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Intuitive design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Maintainable</a:t>
            </a:r>
            <a:endParaRPr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Designed with ease of use in mind, PaperBack Writer is a program with those unfamiliar with technology in mind. It allows student employees to track hours and points in a digital format, clock in quickly and easily, clock out with same, and staff / teachers to easily grade and view needs.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also supports the ability to specify things you can make books with, then move over a screen and use those in a cost analysis of that product and, if you’re OK with it, you can save it for archival, which a teacher can then grade.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PaperBack Writer is currently in use by the Client.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483600" y="302700"/>
            <a:ext cx="3609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3F3F3"/>
                </a:solidFill>
                <a:latin typeface="Oswald"/>
                <a:ea typeface="Oswald"/>
                <a:cs typeface="Oswald"/>
                <a:sym typeface="Oswald"/>
              </a:rPr>
              <a:t>Iteration 4 Features</a:t>
            </a:r>
            <a:endParaRPr sz="3000">
              <a:solidFill>
                <a:srgbClr val="F3F3F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186825" y="302700"/>
            <a:ext cx="3609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Iteration 3 Features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050375" y="937675"/>
            <a:ext cx="3745500" cy="3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Larger, easier to use UI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Partial implementation of a more centralized aesthetic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○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Partial because of undesired behavior preventing use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A number of bug-fixes, quality of life changes, and ease of use considerations.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Refactoring of the source code for ease of readability and future maintenance.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59325" y="931325"/>
            <a:ext cx="3745500" cy="3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Products have been changed to allow a modular addition or removal of materials</a:t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An empty material will not be saved</a:t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Able to update iteration 3 or prior database formats to iteration 4</a:t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UI redesigned to be more centralized</a:t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verage"/>
              <a:buChar char="●"/>
            </a:pPr>
            <a:r>
              <a:rPr lang="en">
                <a:solidFill>
                  <a:srgbClr val="F3F3F3"/>
                </a:solidFill>
                <a:latin typeface="Average"/>
                <a:ea typeface="Average"/>
                <a:cs typeface="Average"/>
                <a:sym typeface="Average"/>
              </a:rPr>
              <a:t>Faster, more cohesive user experience</a:t>
            </a:r>
            <a:endParaRPr>
              <a:solidFill>
                <a:srgbClr val="F3F3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Meeting - 02/21/20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new interface and features were demonstrated and students were trained in their use, a few questions were answered (ensuring that they would be able to run new versions of the program), and all as well.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‘maintenance plan’ amounts to ‘pawn it off on the CS husband of someone who works there.’ I wasn’t really able to get much else past that.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software is confirmed for long-term use.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11 native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Maven dependency management (all 1 library)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Untitled Goose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Model-view-controller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very latest in caffeine-fueled code binge technology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Still going strong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Iteration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review of user experience to determine any last minute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Customizable passwords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Encryption of sensitive information (aforementioned password(s))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Branding (possibly) with B.A.C. iconography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additional customization options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0" y="0"/>
            <a:ext cx="5798400" cy="21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presentation brought to you in part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63" y="1916350"/>
            <a:ext cx="3535580" cy="272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840463" y="1916350"/>
            <a:ext cx="3535580" cy="272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7200" y="1687000"/>
            <a:ext cx="1611549" cy="161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