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77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55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37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83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42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14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5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90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4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31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8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EA4B-0DA4-448B-B7F1-82F52D93A08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52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7937380" y="727033"/>
            <a:ext cx="427839" cy="1761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4479721" y="1530989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c 5"/>
          <p:cNvSpPr/>
          <p:nvPr/>
        </p:nvSpPr>
        <p:spPr>
          <a:xfrm rot="10800000">
            <a:off x="2398204" y="2359391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c 6"/>
          <p:cNvSpPr/>
          <p:nvPr/>
        </p:nvSpPr>
        <p:spPr>
          <a:xfrm rot="5400000">
            <a:off x="4495450" y="2341925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c 7"/>
          <p:cNvSpPr/>
          <p:nvPr/>
        </p:nvSpPr>
        <p:spPr>
          <a:xfrm rot="16200000">
            <a:off x="2382475" y="1547066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3080858" y="1354819"/>
            <a:ext cx="1048623" cy="176169"/>
            <a:chOff x="7709483" y="679508"/>
            <a:chExt cx="1048623" cy="176169"/>
          </a:xfrm>
        </p:grpSpPr>
        <p:cxnSp>
          <p:nvCxnSpPr>
            <p:cNvPr id="12" name="Connecteur droit 11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 flipH="1">
            <a:off x="4129481" y="1354820"/>
            <a:ext cx="1048623" cy="176169"/>
            <a:chOff x="7709483" y="679508"/>
            <a:chExt cx="1048623" cy="176169"/>
          </a:xfrm>
        </p:grpSpPr>
        <p:cxnSp>
          <p:nvCxnSpPr>
            <p:cNvPr id="18" name="Connecteur droit 17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 rot="2392688" flipV="1">
            <a:off x="2433267" y="1018262"/>
            <a:ext cx="1048623" cy="176169"/>
            <a:chOff x="7709483" y="679508"/>
            <a:chExt cx="1048623" cy="176169"/>
          </a:xfrm>
        </p:grpSpPr>
        <p:cxnSp>
          <p:nvCxnSpPr>
            <p:cNvPr id="21" name="Connecteur droit 20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 flipH="1" flipV="1">
            <a:off x="3097635" y="3725389"/>
            <a:ext cx="1048623" cy="176169"/>
            <a:chOff x="7709483" y="679508"/>
            <a:chExt cx="1048623" cy="176169"/>
          </a:xfrm>
        </p:grpSpPr>
        <p:cxnSp>
          <p:nvCxnSpPr>
            <p:cNvPr id="24" name="Connecteur droit 23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 flipH="1" flipV="1">
            <a:off x="4146258" y="3724000"/>
            <a:ext cx="1048623" cy="176169"/>
            <a:chOff x="7709483" y="679508"/>
            <a:chExt cx="1048623" cy="176169"/>
          </a:xfrm>
        </p:grpSpPr>
        <p:cxnSp>
          <p:nvCxnSpPr>
            <p:cNvPr id="27" name="Connecteur droit 26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>
            <a:off x="2398554" y="2193003"/>
            <a:ext cx="0" cy="8689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876487" y="2213293"/>
            <a:ext cx="0" cy="8689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3523725" y="3889000"/>
            <a:ext cx="1048623" cy="176169"/>
            <a:chOff x="7709483" y="679508"/>
            <a:chExt cx="1048623" cy="176169"/>
          </a:xfrm>
        </p:grpSpPr>
        <p:cxnSp>
          <p:nvCxnSpPr>
            <p:cNvPr id="35" name="Connecteur droit 34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>
            <a:off x="4876101" y="1354819"/>
            <a:ext cx="111363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>
            <a:off x="5989169" y="1357819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rc 40"/>
          <p:cNvSpPr/>
          <p:nvPr/>
        </p:nvSpPr>
        <p:spPr>
          <a:xfrm rot="5400000">
            <a:off x="6036032" y="2500945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4836569" y="3884825"/>
            <a:ext cx="1126222" cy="8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7385935" y="2031047"/>
            <a:ext cx="22953" cy="11670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717872" y="727033"/>
            <a:ext cx="71306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7783589" y="1321773"/>
            <a:ext cx="713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8003097" y="1321773"/>
            <a:ext cx="427839" cy="17616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7777989" y="1321773"/>
            <a:ext cx="31878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 flipV="1">
            <a:off x="8953252" y="727033"/>
            <a:ext cx="713064" cy="176169"/>
            <a:chOff x="8953252" y="727033"/>
            <a:chExt cx="713064" cy="176169"/>
          </a:xfrm>
        </p:grpSpPr>
        <p:cxnSp>
          <p:nvCxnSpPr>
            <p:cNvPr id="37" name="Connecteur droit 36"/>
            <p:cNvCxnSpPr/>
            <p:nvPr/>
          </p:nvCxnSpPr>
          <p:spPr>
            <a:xfrm>
              <a:off x="9172760" y="727033"/>
              <a:ext cx="427839" cy="17616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8953252" y="727033"/>
              <a:ext cx="71306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/>
          <p:cNvGrpSpPr/>
          <p:nvPr/>
        </p:nvGrpSpPr>
        <p:grpSpPr>
          <a:xfrm flipV="1">
            <a:off x="9013369" y="1321773"/>
            <a:ext cx="718664" cy="176169"/>
            <a:chOff x="9013369" y="1321773"/>
            <a:chExt cx="718664" cy="176169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9018969" y="1321773"/>
              <a:ext cx="71306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9238477" y="1321773"/>
              <a:ext cx="427839" cy="1761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9013369" y="1321773"/>
              <a:ext cx="318781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 flipH="1">
            <a:off x="5765766" y="3707156"/>
            <a:ext cx="1048623" cy="176169"/>
            <a:chOff x="7709483" y="679508"/>
            <a:chExt cx="1048623" cy="176169"/>
          </a:xfrm>
        </p:grpSpPr>
        <p:cxnSp>
          <p:nvCxnSpPr>
            <p:cNvPr id="48" name="Connecteur droit 47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 flipH="1" flipV="1">
            <a:off x="5702415" y="1356319"/>
            <a:ext cx="1048623" cy="176169"/>
            <a:chOff x="7709483" y="679508"/>
            <a:chExt cx="1048623" cy="176169"/>
          </a:xfrm>
        </p:grpSpPr>
        <p:cxnSp>
          <p:nvCxnSpPr>
            <p:cNvPr id="51" name="Connecteur droit 50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onnecteur droit 54"/>
          <p:cNvCxnSpPr>
            <a:stCxn id="61" idx="2"/>
          </p:cNvCxnSpPr>
          <p:nvPr/>
        </p:nvCxnSpPr>
        <p:spPr>
          <a:xfrm flipH="1" flipV="1">
            <a:off x="6941769" y="1911542"/>
            <a:ext cx="26827" cy="1368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 rot="1180856">
            <a:off x="5587596" y="1483836"/>
            <a:ext cx="1396766" cy="516739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rc 60"/>
          <p:cNvSpPr/>
          <p:nvPr/>
        </p:nvSpPr>
        <p:spPr>
          <a:xfrm rot="20419144" flipV="1">
            <a:off x="5612628" y="3256862"/>
            <a:ext cx="1396766" cy="516739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2682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Ellerbach</dc:creator>
  <cp:lastModifiedBy>Laurent Ellerbach</cp:lastModifiedBy>
  <cp:revision>6</cp:revision>
  <dcterms:created xsi:type="dcterms:W3CDTF">2014-05-04T11:46:30Z</dcterms:created>
  <dcterms:modified xsi:type="dcterms:W3CDTF">2015-11-08T13:15:19Z</dcterms:modified>
</cp:coreProperties>
</file>