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146" d="100"/>
          <a:sy n="146" d="100"/>
        </p:scale>
        <p:origin x="101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3343DB-5FF0-4A7E-97B1-2E220531E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7398B3-2EC7-41EA-B62B-7EFE665CF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250096-891B-451F-A334-D1CDD9A2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6989-B992-423C-BDF1-DA0C9B056DE7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420B5A-334B-496B-9E7D-EA9A7363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060459-9A28-44D0-BBBF-BC6C209E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15DD-2EDE-43EC-ADDE-8807EEAB28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3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8798CC-FEF5-4F60-B837-7864C3E0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CD0904-6609-4D03-AFFD-4183D910B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9EFC91-1B43-451F-9E1F-B3023A499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6989-B992-423C-BDF1-DA0C9B056DE7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577A26-A517-4C3B-A140-A560A6DB1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EEDFEF-9705-4345-8DB5-EB669FDA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15DD-2EDE-43EC-ADDE-8807EEAB28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5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965D154-34B1-4976-8BCB-5F11ED8AB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9B01FC-705E-40C2-AA4F-62EE3CBA2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EAF823-369F-4BDA-8A28-515B244C6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6989-B992-423C-BDF1-DA0C9B056DE7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6B4905-43F4-4F26-8972-B1D5B6A3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B8A168-5563-4A29-B615-B73E5A8C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15DD-2EDE-43EC-ADDE-8807EEAB28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7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B58351-B883-4C88-A5BB-149CB713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788278-F7D7-4331-89A9-9AABA8BE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CBE961-8207-4215-A6AA-F140E443A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6989-B992-423C-BDF1-DA0C9B056DE7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E4D45-D1EA-4EF7-A6B1-3FFB454C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7A2842-F199-4A80-AB13-E3CC9230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15DD-2EDE-43EC-ADDE-8807EEAB28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8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10AA9-D975-48CB-9CD2-9428E75A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96BA57-96D5-4491-9627-08D94BA8A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9214BF-2D49-4DC3-844D-2993CAB5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6989-B992-423C-BDF1-DA0C9B056DE7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567BA6-CD8C-47A5-9DD9-A87FC323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3931B5-D859-4D20-8279-1C301473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15DD-2EDE-43EC-ADDE-8807EEAB28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3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5341A-DCF5-4F02-B916-A2FAAC7A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4BB952-97DF-437B-8C51-6EB5ABEBA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D02259-D66A-4CDB-A426-81F732416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E3FAA7-09AA-4565-88EA-5CE223AC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6989-B992-423C-BDF1-DA0C9B056DE7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08C106-9AF5-4D32-84A6-0C9D9197E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F4C486-7823-4C30-BA87-A4E13AB0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15DD-2EDE-43EC-ADDE-8807EEAB28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5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EAA33-8B52-4896-92FC-9AC836C8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9FF838-4C2B-4931-B713-E456A45E4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6D7735-4224-4409-997E-B4DE577D2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D7C5C0-7577-4782-B966-712F5EA49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B2049A2-8EB1-4C90-A05D-12859FD42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655AEF-A537-45EB-A670-A40F3B4C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6989-B992-423C-BDF1-DA0C9B056DE7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7DC23D1-FB63-40C7-8D5E-94A70B138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C6F5142-135C-4821-82B0-5B5D890F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15DD-2EDE-43EC-ADDE-8807EEAB28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0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48ED53-011E-4040-A483-5978D779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1A0CC0-7770-47DE-ADE1-0BB7516B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6989-B992-423C-BDF1-DA0C9B056DE7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FAF2D1-2801-4083-BB25-9792AAFDB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3E9697-3BB8-498D-8885-468C04A3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15DD-2EDE-43EC-ADDE-8807EEAB28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0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A0CDD22-58CE-4C7F-81AD-3EF84098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6989-B992-423C-BDF1-DA0C9B056DE7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4E26A8E-B13A-4AFD-9551-823B8163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9AD1AC-EC3F-4AD4-856E-A61BDF00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15DD-2EDE-43EC-ADDE-8807EEAB28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4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0C85BD-B561-4287-9DFA-17968E4C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D41E82-6614-4377-BF85-C3F39931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6BCE95-6FFB-4555-AB27-9EC99E000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480CC9-BEF4-4C83-BC77-78CBEAD7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6989-B992-423C-BDF1-DA0C9B056DE7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92760B-FE05-479A-BDF9-C32373C8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E58C15-39D3-47D0-AFB7-93D39669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15DD-2EDE-43EC-ADDE-8807EEAB28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7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FC648-DB29-444E-BBF7-A4AA80C1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45CAC90-F6E5-4DAD-9892-0193EBCA2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0928A4-8D65-49EC-9D8F-80CA590CD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C9BF70-2135-4E35-99BC-DC0549C5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6989-B992-423C-BDF1-DA0C9B056DE7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B8B056-57EB-4818-954D-12CDE079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B8DF46-DB07-449C-9A21-642EA62C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15DD-2EDE-43EC-ADDE-8807EEAB28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6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48C6F0D-0C74-443A-B28E-75218B0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D3BD5B-0BAB-47B6-9F83-136D344EE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489F2A-2106-4973-B3AF-B42EC115A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C6989-B992-423C-BDF1-DA0C9B056DE7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D3376B-6FD4-4AD3-A82F-8CCA98128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5316FE-F94D-4F6E-B64A-521F6AF83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515DD-2EDE-43EC-ADDE-8807EEAB28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4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9F3C69-0F81-43B9-B64C-3B9B3D86D41B}"/>
              </a:ext>
            </a:extLst>
          </p:cNvPr>
          <p:cNvSpPr/>
          <p:nvPr/>
        </p:nvSpPr>
        <p:spPr>
          <a:xfrm>
            <a:off x="1598894" y="1107732"/>
            <a:ext cx="1682496" cy="343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menu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03FC05CA-CF04-489A-90EC-3BA1E4D3C799}"/>
              </a:ext>
            </a:extLst>
          </p:cNvPr>
          <p:cNvCxnSpPr/>
          <p:nvPr/>
        </p:nvCxnSpPr>
        <p:spPr>
          <a:xfrm>
            <a:off x="3291840" y="2105732"/>
            <a:ext cx="2048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0A29241-D7B6-4AAC-8CF8-9A9500DD3C3F}"/>
              </a:ext>
            </a:extLst>
          </p:cNvPr>
          <p:cNvSpPr txBox="1"/>
          <p:nvPr/>
        </p:nvSpPr>
        <p:spPr>
          <a:xfrm>
            <a:off x="3508951" y="1736400"/>
            <a:ext cx="162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Setting up alert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F348E-D4DB-4BD3-89AB-8A5FE60B9646}"/>
              </a:ext>
            </a:extLst>
          </p:cNvPr>
          <p:cNvSpPr/>
          <p:nvPr/>
        </p:nvSpPr>
        <p:spPr>
          <a:xfrm>
            <a:off x="5376672" y="1891501"/>
            <a:ext cx="1593669" cy="1447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Alert Dialog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491CD44-BEA2-48DB-880E-5AE10742F312}"/>
              </a:ext>
            </a:extLst>
          </p:cNvPr>
          <p:cNvCxnSpPr/>
          <p:nvPr/>
        </p:nvCxnSpPr>
        <p:spPr>
          <a:xfrm flipH="1">
            <a:off x="6970341" y="2231136"/>
            <a:ext cx="836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A121A2BB-B903-40E3-B223-094F80A6957A}"/>
              </a:ext>
            </a:extLst>
          </p:cNvPr>
          <p:cNvSpPr txBox="1"/>
          <p:nvPr/>
        </p:nvSpPr>
        <p:spPr>
          <a:xfrm>
            <a:off x="7146022" y="1861804"/>
            <a:ext cx="45124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entries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Period checking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Length of alert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of alert (instant consumption or total)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Consumption threshold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903B9B6-AF17-4030-AE2A-F7BB67ABA9AC}"/>
              </a:ext>
            </a:extLst>
          </p:cNvPr>
          <p:cNvCxnSpPr/>
          <p:nvPr/>
        </p:nvCxnSpPr>
        <p:spPr>
          <a:xfrm flipH="1">
            <a:off x="3302290" y="2973106"/>
            <a:ext cx="2074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403C694-A3A9-45CE-8AAE-1D6DDEFD3143}"/>
              </a:ext>
            </a:extLst>
          </p:cNvPr>
          <p:cNvCxnSpPr/>
          <p:nvPr/>
        </p:nvCxnSpPr>
        <p:spPr>
          <a:xfrm>
            <a:off x="3302290" y="1161768"/>
            <a:ext cx="940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0168D97-F651-42F3-844B-FF8CB0A996F3}"/>
              </a:ext>
            </a:extLst>
          </p:cNvPr>
          <p:cNvCxnSpPr/>
          <p:nvPr/>
        </p:nvCxnSpPr>
        <p:spPr>
          <a:xfrm flipH="1">
            <a:off x="3291840" y="1443926"/>
            <a:ext cx="956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C97E896F-8851-4629-BB87-59DA9CC19F57}"/>
              </a:ext>
            </a:extLst>
          </p:cNvPr>
          <p:cNvSpPr txBox="1"/>
          <p:nvPr/>
        </p:nvSpPr>
        <p:spPr>
          <a:xfrm>
            <a:off x="4252296" y="1107731"/>
            <a:ext cx="362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Key is asked at first instantiation 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0E1C789-3CCB-4828-B302-E96D7D0AC8B8}"/>
              </a:ext>
            </a:extLst>
          </p:cNvPr>
          <p:cNvCxnSpPr>
            <a:cxnSpLocks/>
          </p:cNvCxnSpPr>
          <p:nvPr/>
        </p:nvCxnSpPr>
        <p:spPr>
          <a:xfrm>
            <a:off x="3286615" y="4935192"/>
            <a:ext cx="2053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8F83370-5F50-46A4-9964-5343E141E9E8}"/>
              </a:ext>
            </a:extLst>
          </p:cNvPr>
          <p:cNvCxnSpPr>
            <a:cxnSpLocks/>
          </p:cNvCxnSpPr>
          <p:nvPr/>
        </p:nvCxnSpPr>
        <p:spPr>
          <a:xfrm flipH="1">
            <a:off x="3297065" y="5217350"/>
            <a:ext cx="2048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33D17A5-B1C5-4596-9901-97E92914E531}"/>
              </a:ext>
            </a:extLst>
          </p:cNvPr>
          <p:cNvSpPr/>
          <p:nvPr/>
        </p:nvSpPr>
        <p:spPr>
          <a:xfrm>
            <a:off x="5376672" y="4786763"/>
            <a:ext cx="1316736" cy="59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Wivaldy</a:t>
            </a:r>
            <a:r>
              <a:rPr lang="en-US" dirty="0"/>
              <a:t> API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26FE98-D164-4007-812B-8F9164E23522}"/>
              </a:ext>
            </a:extLst>
          </p:cNvPr>
          <p:cNvSpPr/>
          <p:nvPr/>
        </p:nvSpPr>
        <p:spPr>
          <a:xfrm>
            <a:off x="5376672" y="3753570"/>
            <a:ext cx="1593669" cy="598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40864140-5747-4666-9887-2E6237766AA2}"/>
              </a:ext>
            </a:extLst>
          </p:cNvPr>
          <p:cNvCxnSpPr>
            <a:stCxn id="28" idx="3"/>
          </p:cNvCxnSpPr>
          <p:nvPr/>
        </p:nvCxnSpPr>
        <p:spPr>
          <a:xfrm flipV="1">
            <a:off x="6970341" y="3485170"/>
            <a:ext cx="350084" cy="5678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4F7D35E6-5FF7-4F3E-8463-8CCA573F45A6}"/>
              </a:ext>
            </a:extLst>
          </p:cNvPr>
          <p:cNvCxnSpPr/>
          <p:nvPr/>
        </p:nvCxnSpPr>
        <p:spPr>
          <a:xfrm rot="10800000" flipV="1">
            <a:off x="6562779" y="3479944"/>
            <a:ext cx="773323" cy="27362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91AFEE71-3076-4668-A3DC-64240BE2AE8B}"/>
              </a:ext>
            </a:extLst>
          </p:cNvPr>
          <p:cNvCxnSpPr/>
          <p:nvPr/>
        </p:nvCxnSpPr>
        <p:spPr>
          <a:xfrm>
            <a:off x="5606578" y="4352544"/>
            <a:ext cx="0" cy="43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DAD15BE6-49B4-4D9C-8B14-0DFF8F1B94E0}"/>
              </a:ext>
            </a:extLst>
          </p:cNvPr>
          <p:cNvCxnSpPr/>
          <p:nvPr/>
        </p:nvCxnSpPr>
        <p:spPr>
          <a:xfrm flipV="1">
            <a:off x="5799909" y="4352544"/>
            <a:ext cx="0" cy="397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B2EDE7E9-3535-412C-A423-3D24C7830CF7}"/>
              </a:ext>
            </a:extLst>
          </p:cNvPr>
          <p:cNvCxnSpPr>
            <a:endCxn id="28" idx="1"/>
          </p:cNvCxnSpPr>
          <p:nvPr/>
        </p:nvCxnSpPr>
        <p:spPr>
          <a:xfrm rot="16200000" flipH="1">
            <a:off x="4429136" y="3105520"/>
            <a:ext cx="1079951" cy="8151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1FAA433-ABDC-4BD4-8302-49EA6F82F85B}"/>
              </a:ext>
            </a:extLst>
          </p:cNvPr>
          <p:cNvSpPr/>
          <p:nvPr/>
        </p:nvSpPr>
        <p:spPr>
          <a:xfrm>
            <a:off x="1598895" y="4540650"/>
            <a:ext cx="1682496" cy="1076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Consumption request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3DC1B11-6510-499F-8C5D-2A08CD4B2B46}"/>
              </a:ext>
            </a:extLst>
          </p:cNvPr>
          <p:cNvCxnSpPr>
            <a:cxnSpLocks/>
          </p:cNvCxnSpPr>
          <p:nvPr/>
        </p:nvCxnSpPr>
        <p:spPr>
          <a:xfrm flipH="1">
            <a:off x="3302290" y="4305518"/>
            <a:ext cx="2037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06BC840D-97E7-4122-96C6-94D5F44624A9}"/>
              </a:ext>
            </a:extLst>
          </p:cNvPr>
          <p:cNvSpPr txBox="1"/>
          <p:nvPr/>
        </p:nvSpPr>
        <p:spPr>
          <a:xfrm>
            <a:off x="3411567" y="4294611"/>
            <a:ext cx="183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notifications</a:t>
            </a:r>
          </a:p>
        </p:txBody>
      </p:sp>
    </p:spTree>
    <p:extLst>
      <p:ext uri="{BB962C8B-B14F-4D97-AF65-F5344CB8AC3E}">
        <p14:creationId xmlns:p14="http://schemas.microsoft.com/office/powerpoint/2010/main" val="29010886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40</Words>
  <Application>Microsoft Office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Ellerbach</dc:creator>
  <cp:lastModifiedBy>Laurent Ellerbach</cp:lastModifiedBy>
  <cp:revision>5</cp:revision>
  <dcterms:created xsi:type="dcterms:W3CDTF">2017-09-13T11:32:11Z</dcterms:created>
  <dcterms:modified xsi:type="dcterms:W3CDTF">2017-09-13T16:17:29Z</dcterms:modified>
</cp:coreProperties>
</file>