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66f0cd7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66f0cd7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66f0cd7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66f0cd7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66f0cd7e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66f0cd7e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5a800c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5a800c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12250" y="11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PROJET 2D EN JS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50" y="800325"/>
            <a:ext cx="76200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8225" y="4485275"/>
            <a:ext cx="19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12250" y="4218225"/>
            <a:ext cx="3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Cyrielle Ndongo Ngondi L3-B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30250" y="4218225"/>
            <a:ext cx="28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Rayane Malik L3-A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Présentation d’un kombat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Images de babality et friendship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Amélioration</a:t>
            </a:r>
            <a:r>
              <a:rPr lang="fr"/>
              <a:t> possible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0" y="248250"/>
            <a:ext cx="1022625" cy="43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192" y="248250"/>
            <a:ext cx="1022633" cy="43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86937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fr" sz="202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Exemple de Kombat</a:t>
            </a:r>
            <a:r>
              <a:rPr lang="fr" sz="2020">
                <a:solidFill>
                  <a:srgbClr val="FF0000"/>
                </a:solidFill>
              </a:rPr>
              <a:t> </a:t>
            </a:r>
            <a:endParaRPr sz="29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80425" y="4127200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1419" t="0"/>
          <a:stretch/>
        </p:blipFill>
        <p:spPr>
          <a:xfrm>
            <a:off x="528475" y="1027425"/>
            <a:ext cx="8087035" cy="3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" y="118475"/>
            <a:ext cx="4075025" cy="2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69" y="118475"/>
            <a:ext cx="4075031" cy="26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66750" y="2917800"/>
            <a:ext cx="37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0000"/>
                </a:solidFill>
              </a:rPr>
              <a:t>Fin de kombat possible 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1800" y="3853975"/>
            <a:ext cx="43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Adversaire ou player qui devient bébé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353288" y="3853975"/>
            <a:ext cx="3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Player fait une action d’amitié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>
            <a:off x="1872825" y="3372175"/>
            <a:ext cx="1431900" cy="5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endCxn id="82" idx="0"/>
          </p:cNvCxnSpPr>
          <p:nvPr/>
        </p:nvCxnSpPr>
        <p:spPr>
          <a:xfrm>
            <a:off x="5828788" y="3352075"/>
            <a:ext cx="1322700" cy="50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92950" y="16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886575" y="1487550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425"/>
            <a:ext cx="671575" cy="1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225050" y="1670438"/>
            <a:ext cx="32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Possibilité de </a:t>
            </a:r>
            <a:r>
              <a:rPr lang="fr">
                <a:solidFill>
                  <a:schemeClr val="dk1"/>
                </a:solidFill>
              </a:rPr>
              <a:t>blokage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50" y="3055300"/>
            <a:ext cx="1773775" cy="19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070925" y="3704275"/>
            <a:ext cx="39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Possibilité de finish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300" y="833525"/>
            <a:ext cx="9620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736325" y="1159400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Possibilité de kombo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575" y="3055300"/>
            <a:ext cx="1082750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065825" y="3616775"/>
            <a:ext cx="1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Possibilité de saut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