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tomos@aberrobotics.club" TargetMode="Externa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mailto:students@aberrobotics.club" TargetMode="Externa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://students.aberrobotics.club/shop" TargetMode="Externa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1404360"/>
            <a:ext cx="9069840" cy="316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Aberystwyth Robotics Club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News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07/02/2018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Tomos Fearn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1"/>
              </a:rPr>
              <a:t>tomos@aberrobotics.club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3" name="Picture 3" descr=""/>
          <p:cNvPicPr/>
          <p:nvPr/>
        </p:nvPicPr>
        <p:blipFill>
          <a:blip r:embed="rId2"/>
          <a:stretch/>
        </p:blipFill>
        <p:spPr>
          <a:xfrm>
            <a:off x="0" y="0"/>
            <a:ext cx="10078200" cy="1048680"/>
          </a:xfrm>
          <a:prstGeom prst="rect">
            <a:avLst/>
          </a:prstGeom>
          <a:ln>
            <a:noFill/>
          </a:ln>
        </p:spPr>
      </p:pic>
      <p:sp>
        <p:nvSpPr>
          <p:cNvPr id="74" name="CustomShape 2"/>
          <p:cNvSpPr/>
          <p:nvPr/>
        </p:nvSpPr>
        <p:spPr>
          <a:xfrm>
            <a:off x="4608000" y="0"/>
            <a:ext cx="5524920" cy="10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ras Bold ITC"/>
                <a:ea typeface="DejaVu Sans"/>
              </a:rPr>
              <a:t>www.aberrobotics.club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Picture 4" descr=""/>
          <p:cNvPicPr/>
          <p:nvPr/>
        </p:nvPicPr>
        <p:blipFill>
          <a:blip r:embed="rId3"/>
          <a:stretch/>
        </p:blipFill>
        <p:spPr>
          <a:xfrm>
            <a:off x="39240" y="0"/>
            <a:ext cx="1068120" cy="1076760"/>
          </a:xfrm>
          <a:prstGeom prst="rect">
            <a:avLst/>
          </a:prstGeom>
          <a:ln>
            <a:noFill/>
          </a:ln>
        </p:spPr>
      </p:pic>
      <p:pic>
        <p:nvPicPr>
          <p:cNvPr id="76" name="Picture 4" descr=""/>
          <p:cNvPicPr/>
          <p:nvPr/>
        </p:nvPicPr>
        <p:blipFill>
          <a:blip r:embed="rId4"/>
          <a:stretch/>
        </p:blipFill>
        <p:spPr>
          <a:xfrm>
            <a:off x="3718440" y="4659840"/>
            <a:ext cx="2641320" cy="2662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1467720"/>
            <a:ext cx="906948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Welcome Back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504000" y="272844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Hope you had a good holiday, and exams went well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1"/>
              </a:rPr>
              <a:t>students@aberrobotics.club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- broken email server :(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Picture 3" descr=""/>
          <p:cNvPicPr/>
          <p:nvPr/>
        </p:nvPicPr>
        <p:blipFill>
          <a:blip r:embed="rId2"/>
          <a:stretch/>
        </p:blipFill>
        <p:spPr>
          <a:xfrm>
            <a:off x="0" y="0"/>
            <a:ext cx="10077840" cy="1048320"/>
          </a:xfrm>
          <a:prstGeom prst="rect">
            <a:avLst/>
          </a:prstGeom>
          <a:ln>
            <a:noFill/>
          </a:ln>
        </p:spPr>
      </p:pic>
      <p:sp>
        <p:nvSpPr>
          <p:cNvPr id="80" name="CustomShape 3"/>
          <p:cNvSpPr/>
          <p:nvPr/>
        </p:nvSpPr>
        <p:spPr>
          <a:xfrm>
            <a:off x="4608000" y="0"/>
            <a:ext cx="5524560" cy="106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ras Bold ITC"/>
                <a:ea typeface="DejaVu Sans"/>
              </a:rPr>
              <a:t>www.aberrobotics.club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Picture 4" descr=""/>
          <p:cNvPicPr/>
          <p:nvPr/>
        </p:nvPicPr>
        <p:blipFill>
          <a:blip r:embed="rId3"/>
          <a:stretch/>
        </p:blipFill>
        <p:spPr>
          <a:xfrm>
            <a:off x="39240" y="0"/>
            <a:ext cx="1067760" cy="1076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1467720"/>
            <a:ext cx="906948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Clothes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4000" y="272844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Sizes and prices at: 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1"/>
              </a:rPr>
              <a:t>http://students.aberrobotics.club/shop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will ordering and taking </a:t>
            </a:r>
            <a:r>
              <a:rPr b="1" lang="en-GB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cash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Wednesday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14</a:t>
            </a:r>
            <a:r>
              <a:rPr b="0" lang="en-GB" sz="28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February 2018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21</a:t>
            </a:r>
            <a:r>
              <a:rPr b="0" lang="en-GB" sz="28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February 2018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28</a:t>
            </a:r>
            <a:r>
              <a:rPr b="0" lang="en-GB" sz="28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February 2018 – </a:t>
            </a:r>
            <a:r>
              <a:rPr b="1" lang="en-GB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DEADLINE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Phoebe will be managing orders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Delivery around middle of March 2018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Picture 3" descr=""/>
          <p:cNvPicPr/>
          <p:nvPr/>
        </p:nvPicPr>
        <p:blipFill>
          <a:blip r:embed="rId2"/>
          <a:stretch/>
        </p:blipFill>
        <p:spPr>
          <a:xfrm>
            <a:off x="0" y="0"/>
            <a:ext cx="10077840" cy="1048320"/>
          </a:xfrm>
          <a:prstGeom prst="rect">
            <a:avLst/>
          </a:prstGeom>
          <a:ln>
            <a:noFill/>
          </a:ln>
        </p:spPr>
      </p:pic>
      <p:sp>
        <p:nvSpPr>
          <p:cNvPr id="85" name="CustomShape 3"/>
          <p:cNvSpPr/>
          <p:nvPr/>
        </p:nvSpPr>
        <p:spPr>
          <a:xfrm>
            <a:off x="4608000" y="0"/>
            <a:ext cx="5524560" cy="106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ras Bold ITC"/>
                <a:ea typeface="DejaVu Sans"/>
              </a:rPr>
              <a:t>www.aberrobotics.club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Picture 4" descr=""/>
          <p:cNvPicPr/>
          <p:nvPr/>
        </p:nvPicPr>
        <p:blipFill>
          <a:blip r:embed="rId3"/>
          <a:stretch/>
        </p:blipFill>
        <p:spPr>
          <a:xfrm>
            <a:off x="39240" y="0"/>
            <a:ext cx="1067760" cy="1076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1467720"/>
            <a:ext cx="906948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Projects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04000" y="272844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Continuing with group/individual projects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£10 - £15 budget for all groups :)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 components we don’t already have…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May not be enough for some groups, we’ll find extra funding/sponsors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Picture 3" descr=""/>
          <p:cNvPicPr/>
          <p:nvPr/>
        </p:nvPicPr>
        <p:blipFill>
          <a:blip r:embed="rId1"/>
          <a:stretch/>
        </p:blipFill>
        <p:spPr>
          <a:xfrm>
            <a:off x="0" y="0"/>
            <a:ext cx="10077840" cy="1048320"/>
          </a:xfrm>
          <a:prstGeom prst="rect">
            <a:avLst/>
          </a:prstGeom>
          <a:ln>
            <a:noFill/>
          </a:ln>
        </p:spPr>
      </p:pic>
      <p:sp>
        <p:nvSpPr>
          <p:cNvPr id="90" name="CustomShape 3"/>
          <p:cNvSpPr/>
          <p:nvPr/>
        </p:nvSpPr>
        <p:spPr>
          <a:xfrm>
            <a:off x="4608000" y="0"/>
            <a:ext cx="5524560" cy="106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ras Bold ITC"/>
                <a:ea typeface="DejaVu Sans"/>
              </a:rPr>
              <a:t>www.aberrobotics.club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1" name="Picture 4" descr=""/>
          <p:cNvPicPr/>
          <p:nvPr/>
        </p:nvPicPr>
        <p:blipFill>
          <a:blip r:embed="rId2"/>
          <a:stretch/>
        </p:blipFill>
        <p:spPr>
          <a:xfrm>
            <a:off x="39240" y="0"/>
            <a:ext cx="1067760" cy="1076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04000" y="1467720"/>
            <a:ext cx="906948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Guest Speakers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504000" y="272844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are looking for some interesting guest speakers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ExoMars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Research – Intelligent Robotics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iCub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Idris – path finding using cameras and ROS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UAV and aerial mapping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Interactive Robotics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r>
              <a:rPr b="0" lang="en-GB" sz="28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rd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Year Projects – AI and Robotics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Picture 3" descr=""/>
          <p:cNvPicPr/>
          <p:nvPr/>
        </p:nvPicPr>
        <p:blipFill>
          <a:blip r:embed="rId1"/>
          <a:stretch/>
        </p:blipFill>
        <p:spPr>
          <a:xfrm>
            <a:off x="0" y="0"/>
            <a:ext cx="10077840" cy="1048320"/>
          </a:xfrm>
          <a:prstGeom prst="rect">
            <a:avLst/>
          </a:prstGeom>
          <a:ln>
            <a:noFill/>
          </a:ln>
        </p:spPr>
      </p:pic>
      <p:sp>
        <p:nvSpPr>
          <p:cNvPr id="95" name="CustomShape 3"/>
          <p:cNvSpPr/>
          <p:nvPr/>
        </p:nvSpPr>
        <p:spPr>
          <a:xfrm>
            <a:off x="4608000" y="0"/>
            <a:ext cx="5524560" cy="106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ras Bold ITC"/>
                <a:ea typeface="DejaVu Sans"/>
              </a:rPr>
              <a:t>www.aberrobotics.club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Picture 4" descr=""/>
          <p:cNvPicPr/>
          <p:nvPr/>
        </p:nvPicPr>
        <p:blipFill>
          <a:blip r:embed="rId2"/>
          <a:stretch/>
        </p:blipFill>
        <p:spPr>
          <a:xfrm>
            <a:off x="39240" y="0"/>
            <a:ext cx="1067760" cy="1076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04000" y="1467720"/>
            <a:ext cx="906948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Have Fun!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504000" y="272844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9" name="Picture 3" descr=""/>
          <p:cNvPicPr/>
          <p:nvPr/>
        </p:nvPicPr>
        <p:blipFill>
          <a:blip r:embed="rId1"/>
          <a:stretch/>
        </p:blipFill>
        <p:spPr>
          <a:xfrm>
            <a:off x="0" y="0"/>
            <a:ext cx="10077840" cy="1048320"/>
          </a:xfrm>
          <a:prstGeom prst="rect">
            <a:avLst/>
          </a:prstGeom>
          <a:ln>
            <a:noFill/>
          </a:ln>
        </p:spPr>
      </p:pic>
      <p:sp>
        <p:nvSpPr>
          <p:cNvPr id="100" name="CustomShape 3"/>
          <p:cNvSpPr/>
          <p:nvPr/>
        </p:nvSpPr>
        <p:spPr>
          <a:xfrm>
            <a:off x="4608000" y="0"/>
            <a:ext cx="5524560" cy="106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ras Bold ITC"/>
                <a:ea typeface="DejaVu Sans"/>
              </a:rPr>
              <a:t>www.aberrobotics.club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1" name="Picture 4" descr=""/>
          <p:cNvPicPr/>
          <p:nvPr/>
        </p:nvPicPr>
        <p:blipFill>
          <a:blip r:embed="rId2"/>
          <a:stretch/>
        </p:blipFill>
        <p:spPr>
          <a:xfrm>
            <a:off x="39240" y="0"/>
            <a:ext cx="1067760" cy="1076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906</TotalTime>
  <Application>LibreOffice/5.1.6.2$Linux_X86_64 LibreOffice_project/10m0$Build-2</Application>
  <Words>56</Words>
  <Paragraphs>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2017-09-01T00:27:34Z</dcterms:created>
  <dc:creator>Tomos Fearn</dc:creator>
  <dc:description/>
  <dc:language>en-GB</dc:language>
  <cp:lastModifiedBy>Tomos Fearn</cp:lastModifiedBy>
  <dcterms:modified xsi:type="dcterms:W3CDTF">2018-01-22T13:55:52Z</dcterms:modified>
  <cp:revision>79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