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60" r:id="rId4"/>
    <p:sldId id="263" r:id="rId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omos@aberrobotics.cl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ents.aberrobotics.club/projects" TargetMode="External"/><Relationship Id="rId2" Type="http://schemas.openxmlformats.org/officeDocument/2006/relationships/hyperlink" Target="http://www.students.aberrobotics.club/github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cs.aberrobotics.club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1404360"/>
            <a:ext cx="9070200" cy="31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08/11/2017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tomos@aberrobotics.club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3718440" y="4659840"/>
            <a:ext cx="2641680" cy="266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14677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27284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 start next week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 up to a project and GIT repository - 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www.students.aberrobotics.club/github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information about projects below - 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www.students.aberrobotics.club/projects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Please sign up by Sunday 12</a:t>
            </a:r>
            <a:r>
              <a:rPr lang="en-GB" sz="3200" b="0" strike="noStrike" spc="-1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November so we can organise groups and necessary documentation ready for next Wednesday.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3"/>
          <p:cNvPicPr/>
          <p:nvPr/>
        </p:nvPicPr>
        <p:blipFill>
          <a:blip r:embed="rId4"/>
          <a:stretch/>
        </p:blipFill>
        <p:spPr>
          <a:xfrm>
            <a:off x="0" y="0"/>
            <a:ext cx="10078200" cy="104868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4608000" y="0"/>
            <a:ext cx="5524920" cy="10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4"/>
          <p:cNvPicPr/>
          <p:nvPr/>
        </p:nvPicPr>
        <p:blipFill>
          <a:blip r:embed="rId5"/>
          <a:stretch/>
        </p:blipFill>
        <p:spPr>
          <a:xfrm>
            <a:off x="39240" y="0"/>
            <a:ext cx="1068120" cy="10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14677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BCS Show and Tell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27284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29</a:t>
            </a:r>
            <a:r>
              <a:rPr lang="en-GB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November (tonight)</a:t>
            </a: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6PM – 8:30PM</a:t>
            </a: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http://bcs.aberrobotics.club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200" cy="104868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4608000" y="0"/>
            <a:ext cx="5524920" cy="10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120" cy="1076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000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104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DejaVu Sans</vt:lpstr>
      <vt:lpstr>Eras Bold ITC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Tomos Fearn [tof7]</cp:lastModifiedBy>
  <cp:revision>77</cp:revision>
  <dcterms:created xsi:type="dcterms:W3CDTF">2017-09-01T00:27:34Z</dcterms:created>
  <dcterms:modified xsi:type="dcterms:W3CDTF">2017-11-29T10:16:44Z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