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60" r:id="rId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tomos@aberrobotics.clu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tudents.aberrobotics.club/shop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1404360"/>
            <a:ext cx="9070200" cy="31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Aberystwyth Robotics Club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</a:t>
            </a:r>
            <a:r>
              <a:rPr lang="en-GB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/12/2017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Tomos Fearn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200" b="0" u="sng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tomos@aberrobotics.club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560" cy="104904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4608000" y="0"/>
            <a:ext cx="552528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480" cy="1077120"/>
          </a:xfrm>
          <a:prstGeom prst="rect">
            <a:avLst/>
          </a:prstGeom>
          <a:ln>
            <a:noFill/>
          </a:ln>
        </p:spPr>
      </p:pic>
      <p:pic>
        <p:nvPicPr>
          <p:cNvPr id="112" name="Picture 4"/>
          <p:cNvPicPr/>
          <p:nvPr/>
        </p:nvPicPr>
        <p:blipFill>
          <a:blip r:embed="rId4"/>
          <a:stretch/>
        </p:blipFill>
        <p:spPr>
          <a:xfrm>
            <a:off x="3718440" y="4659840"/>
            <a:ext cx="2641680" cy="266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14677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Week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27284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Email has been sent to all members </a:t>
            </a: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Robotics club clothing – accepting orders after exams</a:t>
            </a: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http://students.aberrobotics.club/shop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Returning 7</a:t>
            </a:r>
            <a:r>
              <a:rPr lang="en-GB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February 2018 (after exams)</a:t>
            </a:r>
          </a:p>
        </p:txBody>
      </p:sp>
      <p:pic>
        <p:nvPicPr>
          <p:cNvPr id="130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200" cy="104868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4608000" y="0"/>
            <a:ext cx="5524920" cy="10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120" cy="10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56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DejaVu Sans</vt:lpstr>
      <vt:lpstr>Eras Bold ITC</vt:lpstr>
      <vt:lpstr>Symbol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Tomos Fearn</dc:creator>
  <dc:description/>
  <cp:lastModifiedBy>Tomos Fearn [tof7]</cp:lastModifiedBy>
  <cp:revision>78</cp:revision>
  <dcterms:created xsi:type="dcterms:W3CDTF">2017-09-01T00:27:34Z</dcterms:created>
  <dcterms:modified xsi:type="dcterms:W3CDTF">2017-12-13T13:04:12Z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