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tof7@aber.ac.uk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students@aberrobotics.club" TargetMode="External"/><Relationship Id="rId2" Type="http://schemas.openxmlformats.org/officeDocument/2006/relationships/hyperlink" Target="mailto:tof7@aber.ac.uk" TargetMode="External"/><Relationship Id="rId3" Type="http://schemas.openxmlformats.org/officeDocument/2006/relationships/hyperlink" Target="mailto:psh6@aber.ac.uk" TargetMode="External"/><Relationship Id="rId4" Type="http://schemas.openxmlformats.org/officeDocument/2006/relationships/hyperlink" Target="mailto:cmp2@aber.ac.uk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students.aberrobotics.club/shop" TargetMode="Externa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students.aberrobotics.club/committee" TargetMode="Externa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404360"/>
            <a:ext cx="9068400" cy="31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07/02/2018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tof7@aber.ac.uk</a:t>
            </a: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4"/>
          <a:stretch/>
        </p:blipFill>
        <p:spPr>
          <a:xfrm>
            <a:off x="3718440" y="4659840"/>
            <a:ext cx="2639880" cy="266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 of year Certificates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Movie Night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Certificates of achievement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 Wars in Physics Main?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Pizza or Cake?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20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Have Fun!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2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Welcome Back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Hope you had a good holiday, and exams went well!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students@aberrobotics.club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broken email server :(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Contact directly: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-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tof7@aber.ac.uk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Phoebe -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psh6@aber.ac.uk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Charlotte -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cmp2@aber.ac.uk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3" descr=""/>
          <p:cNvPicPr/>
          <p:nvPr/>
        </p:nvPicPr>
        <p:blipFill>
          <a:blip r:embed="rId5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0" name="Picture 4" descr=""/>
          <p:cNvPicPr/>
          <p:nvPr/>
        </p:nvPicPr>
        <p:blipFill>
          <a:blip r:embed="rId6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Continuing with group/individual projects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£10 - £15 budget for all groups :)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Maybe a bit more later on in the year :) :)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components we don’t already have…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 not be enough for some groups, we’ll find extra funding/sponsors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Usual time 1:30 – 3PM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timetabled to start at 1:30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Labs running beforehand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Please wait until they have finished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They finish at 1PM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1404360"/>
            <a:ext cx="9068400" cy="31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and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Dates for the Diary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1047240"/>
          </a:xfrm>
          <a:prstGeom prst="rect">
            <a:avLst/>
          </a:prstGeom>
          <a:ln>
            <a:noFill/>
          </a:ln>
        </p:spPr>
      </p:pic>
      <p:pic>
        <p:nvPicPr>
          <p:cNvPr id="94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680" cy="1075320"/>
          </a:xfrm>
          <a:prstGeom prst="rect">
            <a:avLst/>
          </a:prstGeom>
          <a:ln>
            <a:noFill/>
          </a:ln>
        </p:spPr>
      </p:pic>
      <p:pic>
        <p:nvPicPr>
          <p:cNvPr id="95" name="Picture 4" descr=""/>
          <p:cNvPicPr/>
          <p:nvPr/>
        </p:nvPicPr>
        <p:blipFill>
          <a:blip r:embed="rId3"/>
          <a:stretch/>
        </p:blipFill>
        <p:spPr>
          <a:xfrm>
            <a:off x="3718440" y="4659840"/>
            <a:ext cx="2639880" cy="266076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Clothes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Sizes and prices at: </a:t>
            </a: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http://students.aberrobotics.club/shop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be ordering and taking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Wednesday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 –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DEADLINE </a:t>
            </a:r>
            <a:r>
              <a:rPr b="1" lang="en-GB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(sooner the better)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Phoebe will be managing the orders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Delivery around middle of March 2018 – ready for Science Week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Annual General Meeting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February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Probably take about 30 minutes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During club times on a Wednesday 1:30-3PM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WANT YOU!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http://students.aberrobotics.club/committee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"/>
          <p:cNvPicPr/>
          <p:nvPr/>
        </p:nvPicPr>
        <p:blipFill>
          <a:blip r:embed="rId3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Science Week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Exploration and Discovery”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1" lang="en-GB" sz="2800" spc="-1" strike="noStrike" u="sng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15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March 2018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Sports Cage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to the public </a:t>
            </a: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Wednesday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between 4-6PM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Meeting will be 3:30-5:30PM instead of 1:30-3PM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 robots will be on display with the ARC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come to the labs…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to the Sports Cage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chance to show and explain how the robots work, or just carry on developing them.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10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1467720"/>
            <a:ext cx="906804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Guest Speakers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2728440"/>
            <a:ext cx="906804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looking for some interesting guest speakers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ExoMars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Research – Intelligent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iCub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Idris – path finding using cameras and ROS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UAV and aerial mapping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Interactive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GB" sz="2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rd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Year Projects – AI, Robotics, Space Robotics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6400" cy="104688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2"/>
          <a:stretch/>
        </p:blipFill>
        <p:spPr>
          <a:xfrm>
            <a:off x="39240" y="0"/>
            <a:ext cx="1066320" cy="107496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2448000" y="0"/>
            <a:ext cx="768348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www.students.aberrobotics.club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Application>LibreOffice/5.1.6.2$Linux_X86_64 LibreOffice_project/10m0$Build-2</Application>
  <Words>56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2017-09-01T00:27:34Z</dcterms:created>
  <dc:creator>Tomos Fearn</dc:creator>
  <dc:description/>
  <dc:language>en-GB</dc:language>
  <cp:lastModifiedBy>Tomos Fearn</cp:lastModifiedBy>
  <dcterms:modified xsi:type="dcterms:W3CDTF">2018-02-06T19:39:14Z</dcterms:modified>
  <cp:revision>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