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3" r:id="rId10"/>
    <p:sldId id="262" r:id="rId11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tomos@aberrobotics.clu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abersu.co.uk/society/robotics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facebook.com/groups/arcub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udents.aberrobotics.club/projects" TargetMode="External"/><Relationship Id="rId2" Type="http://schemas.openxmlformats.org/officeDocument/2006/relationships/hyperlink" Target="http://www.students.aberrobotics.club/github" TargetMode="Externa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udents.aberrobotics.club/projects" TargetMode="External"/><Relationship Id="rId2" Type="http://schemas.openxmlformats.org/officeDocument/2006/relationships/hyperlink" Target="http://www.abersu.co.uk/society/robotics" TargetMode="Externa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students.aberrobotics.club/githu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1404360"/>
            <a:ext cx="9070200" cy="31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Aberystwyth Robotics 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08/11/2017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Tomos Fearn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3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tomos@aberrobotics.club</a:t>
            </a: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Picture 3"/>
          <p:cNvPicPr/>
          <p:nvPr/>
        </p:nvPicPr>
        <p:blipFill>
          <a:blip r:embed="rId3"/>
          <a:stretch/>
        </p:blipFill>
        <p:spPr>
          <a:xfrm>
            <a:off x="0" y="0"/>
            <a:ext cx="10078560" cy="104904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4608000" y="0"/>
            <a:ext cx="5525280" cy="106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www.aberrobotics.club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Picture 4"/>
          <p:cNvPicPr/>
          <p:nvPr/>
        </p:nvPicPr>
        <p:blipFill>
          <a:blip r:embed="rId4"/>
          <a:stretch/>
        </p:blipFill>
        <p:spPr>
          <a:xfrm>
            <a:off x="39240" y="0"/>
            <a:ext cx="1068480" cy="1077120"/>
          </a:xfrm>
          <a:prstGeom prst="rect">
            <a:avLst/>
          </a:prstGeom>
          <a:ln>
            <a:noFill/>
          </a:ln>
        </p:spPr>
      </p:pic>
      <p:pic>
        <p:nvPicPr>
          <p:cNvPr id="112" name="Picture 4"/>
          <p:cNvPicPr/>
          <p:nvPr/>
        </p:nvPicPr>
        <p:blipFill>
          <a:blip r:embed="rId4"/>
          <a:stretch/>
        </p:blipFill>
        <p:spPr>
          <a:xfrm>
            <a:off x="3718440" y="4659840"/>
            <a:ext cx="2641680" cy="266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1273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Students Union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4000" y="2813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Sign up as soon as possible!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2"/>
              </a:rPr>
              <a:t>www.abersu.co.uk/society/robotics</a:t>
            </a: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Picture 3"/>
          <p:cNvPicPr/>
          <p:nvPr/>
        </p:nvPicPr>
        <p:blipFill>
          <a:blip r:embed="rId3"/>
          <a:stretch/>
        </p:blipFill>
        <p:spPr>
          <a:xfrm>
            <a:off x="0" y="0"/>
            <a:ext cx="10078560" cy="1049040"/>
          </a:xfrm>
          <a:prstGeom prst="rect">
            <a:avLst/>
          </a:prstGeom>
          <a:ln>
            <a:noFill/>
          </a:ln>
        </p:spPr>
      </p:pic>
      <p:sp>
        <p:nvSpPr>
          <p:cNvPr id="116" name="CustomShape 3"/>
          <p:cNvSpPr/>
          <p:nvPr/>
        </p:nvSpPr>
        <p:spPr>
          <a:xfrm>
            <a:off x="4608000" y="0"/>
            <a:ext cx="5525280" cy="106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www.aberrobotics.club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Picture 4"/>
          <p:cNvPicPr/>
          <p:nvPr/>
        </p:nvPicPr>
        <p:blipFill>
          <a:blip r:embed="rId4"/>
          <a:stretch/>
        </p:blipFill>
        <p:spPr>
          <a:xfrm>
            <a:off x="39240" y="0"/>
            <a:ext cx="1068480" cy="107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1273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Facebook Group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2813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www.facebook.com/groups/arcub</a:t>
            </a: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Picture 3"/>
          <p:cNvPicPr/>
          <p:nvPr/>
        </p:nvPicPr>
        <p:blipFill>
          <a:blip r:embed="rId3"/>
          <a:stretch/>
        </p:blipFill>
        <p:spPr>
          <a:xfrm>
            <a:off x="0" y="0"/>
            <a:ext cx="10078560" cy="1049040"/>
          </a:xfrm>
          <a:prstGeom prst="rect">
            <a:avLst/>
          </a:prstGeom>
          <a:ln>
            <a:noFill/>
          </a:ln>
        </p:spPr>
      </p:pic>
      <p:sp>
        <p:nvSpPr>
          <p:cNvPr id="121" name="CustomShape 3"/>
          <p:cNvSpPr/>
          <p:nvPr/>
        </p:nvSpPr>
        <p:spPr>
          <a:xfrm>
            <a:off x="4608000" y="0"/>
            <a:ext cx="5525280" cy="106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www.aberrobotics.club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Picture 4"/>
          <p:cNvPicPr/>
          <p:nvPr/>
        </p:nvPicPr>
        <p:blipFill>
          <a:blip r:embed="rId4"/>
          <a:stretch/>
        </p:blipFill>
        <p:spPr>
          <a:xfrm>
            <a:off x="39240" y="0"/>
            <a:ext cx="1068480" cy="107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14677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Magician Chassis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317520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Last week of the Magician Chassis project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Don’t worry if you haven’t finished...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can carry on if you like.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Picture 3"/>
          <p:cNvPicPr/>
          <p:nvPr/>
        </p:nvPicPr>
        <p:blipFill>
          <a:blip r:embed="rId2"/>
          <a:stretch/>
        </p:blipFill>
        <p:spPr>
          <a:xfrm>
            <a:off x="0" y="0"/>
            <a:ext cx="10078200" cy="1048680"/>
          </a:xfrm>
          <a:prstGeom prst="rect">
            <a:avLst/>
          </a:prstGeom>
          <a:ln>
            <a:noFill/>
          </a:ln>
        </p:spPr>
      </p:pic>
      <p:sp>
        <p:nvSpPr>
          <p:cNvPr id="126" name="CustomShape 3"/>
          <p:cNvSpPr/>
          <p:nvPr/>
        </p:nvSpPr>
        <p:spPr>
          <a:xfrm>
            <a:off x="4608000" y="0"/>
            <a:ext cx="5524920" cy="106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www.aberrobotics.club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Picture 4"/>
          <p:cNvPicPr/>
          <p:nvPr/>
        </p:nvPicPr>
        <p:blipFill>
          <a:blip r:embed="rId3"/>
          <a:stretch/>
        </p:blipFill>
        <p:spPr>
          <a:xfrm>
            <a:off x="39240" y="0"/>
            <a:ext cx="1068120" cy="107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14677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Projects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04000" y="27284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Projects start next week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Sign up to a project and GIT repository - </a:t>
            </a: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www.students.aberrobotics.club/github</a:t>
            </a: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More information about projects below - </a:t>
            </a: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/>
              </a:rPr>
              <a:t>www.students.aberrobotics.club/projects</a:t>
            </a: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Please sign up by Sunday 12</a:t>
            </a:r>
            <a:r>
              <a:rPr lang="en-GB" sz="3200" b="0" strike="noStrike" spc="-1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</a:t>
            </a: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November so we can organise groups and necessary documentation ready for next Wednesday.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Picture 3"/>
          <p:cNvPicPr/>
          <p:nvPr/>
        </p:nvPicPr>
        <p:blipFill>
          <a:blip r:embed="rId4"/>
          <a:stretch/>
        </p:blipFill>
        <p:spPr>
          <a:xfrm>
            <a:off x="0" y="0"/>
            <a:ext cx="10078200" cy="1048680"/>
          </a:xfrm>
          <a:prstGeom prst="rect">
            <a:avLst/>
          </a:prstGeom>
          <a:ln>
            <a:noFill/>
          </a:ln>
        </p:spPr>
      </p:pic>
      <p:sp>
        <p:nvSpPr>
          <p:cNvPr id="131" name="CustomShape 3"/>
          <p:cNvSpPr/>
          <p:nvPr/>
        </p:nvSpPr>
        <p:spPr>
          <a:xfrm>
            <a:off x="4608000" y="0"/>
            <a:ext cx="5524920" cy="106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www.aberrobotics.club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Picture 4"/>
          <p:cNvPicPr/>
          <p:nvPr/>
        </p:nvPicPr>
        <p:blipFill>
          <a:blip r:embed="rId5"/>
          <a:stretch/>
        </p:blipFill>
        <p:spPr>
          <a:xfrm>
            <a:off x="39240" y="0"/>
            <a:ext cx="1068120" cy="107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14677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Visitor Talks?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04000" y="27284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Opportunities to have talks from staff/researchers, people in industry, visitors?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Maybe once a month for 15-20 minutes?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Yes/No?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3"/>
          <p:cNvPicPr/>
          <p:nvPr/>
        </p:nvPicPr>
        <p:blipFill>
          <a:blip r:embed="rId2"/>
          <a:stretch/>
        </p:blipFill>
        <p:spPr>
          <a:xfrm>
            <a:off x="0" y="0"/>
            <a:ext cx="10078200" cy="1048680"/>
          </a:xfrm>
          <a:prstGeom prst="rect">
            <a:avLst/>
          </a:prstGeom>
          <a:ln>
            <a:noFill/>
          </a:ln>
        </p:spPr>
      </p:pic>
      <p:sp>
        <p:nvSpPr>
          <p:cNvPr id="136" name="CustomShape 3"/>
          <p:cNvSpPr/>
          <p:nvPr/>
        </p:nvSpPr>
        <p:spPr>
          <a:xfrm>
            <a:off x="4608000" y="0"/>
            <a:ext cx="5524920" cy="106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www.aberrobotics.club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Picture 4"/>
          <p:cNvPicPr/>
          <p:nvPr/>
        </p:nvPicPr>
        <p:blipFill>
          <a:blip r:embed="rId3"/>
          <a:stretch/>
        </p:blipFill>
        <p:spPr>
          <a:xfrm>
            <a:off x="39240" y="0"/>
            <a:ext cx="1068120" cy="107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14677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BCS Show and Tell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04000" y="27284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en-GB" sz="3200" b="0" strike="noStrike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</a:t>
            </a: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December (to be confirmed)</a:t>
            </a: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Does anyone want to talk about their project?</a:t>
            </a:r>
          </a:p>
          <a:p>
            <a:pPr marL="1346400" lvl="2" indent="-322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Still a bit early to decide…</a:t>
            </a:r>
            <a:endParaRPr lang="en-GB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3"/>
          <p:cNvPicPr/>
          <p:nvPr/>
        </p:nvPicPr>
        <p:blipFill>
          <a:blip r:embed="rId2"/>
          <a:stretch/>
        </p:blipFill>
        <p:spPr>
          <a:xfrm>
            <a:off x="0" y="0"/>
            <a:ext cx="10078200" cy="1048680"/>
          </a:xfrm>
          <a:prstGeom prst="rect">
            <a:avLst/>
          </a:prstGeom>
          <a:ln>
            <a:noFill/>
          </a:ln>
        </p:spPr>
      </p:pic>
      <p:sp>
        <p:nvSpPr>
          <p:cNvPr id="136" name="CustomShape 3"/>
          <p:cNvSpPr/>
          <p:nvPr/>
        </p:nvSpPr>
        <p:spPr>
          <a:xfrm>
            <a:off x="4608000" y="0"/>
            <a:ext cx="5524920" cy="106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www.aberrobotics.club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Picture 4"/>
          <p:cNvPicPr/>
          <p:nvPr/>
        </p:nvPicPr>
        <p:blipFill>
          <a:blip r:embed="rId3"/>
          <a:stretch/>
        </p:blipFill>
        <p:spPr>
          <a:xfrm>
            <a:off x="39240" y="0"/>
            <a:ext cx="1068120" cy="1076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50002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4000" y="14677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Links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4000" y="27284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AberSU Signup – </a:t>
            </a: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www.abersu.co.uk/society/robotics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Projects List – </a:t>
            </a: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/>
              </a:rPr>
              <a:t>www.students.aberrobotics.club/projects</a:t>
            </a: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Projects and GitHub Signup – </a:t>
            </a: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4"/>
              </a:rPr>
              <a:t>www.students.aberrobotics.club/github</a:t>
            </a: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Picture 3"/>
          <p:cNvPicPr/>
          <p:nvPr/>
        </p:nvPicPr>
        <p:blipFill>
          <a:blip r:embed="rId5"/>
          <a:stretch/>
        </p:blipFill>
        <p:spPr>
          <a:xfrm>
            <a:off x="0" y="0"/>
            <a:ext cx="10078200" cy="1048680"/>
          </a:xfrm>
          <a:prstGeom prst="rect">
            <a:avLst/>
          </a:prstGeom>
          <a:ln>
            <a:noFill/>
          </a:ln>
        </p:spPr>
      </p:pic>
      <p:sp>
        <p:nvSpPr>
          <p:cNvPr id="141" name="CustomShape 3"/>
          <p:cNvSpPr/>
          <p:nvPr/>
        </p:nvSpPr>
        <p:spPr>
          <a:xfrm>
            <a:off x="4608000" y="0"/>
            <a:ext cx="5524920" cy="106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www.aberrobotics.club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Picture 4"/>
          <p:cNvPicPr/>
          <p:nvPr/>
        </p:nvPicPr>
        <p:blipFill>
          <a:blip r:embed="rId6"/>
          <a:stretch/>
        </p:blipFill>
        <p:spPr>
          <a:xfrm>
            <a:off x="39240" y="0"/>
            <a:ext cx="1068120" cy="107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</TotalTime>
  <Words>264</Words>
  <Application>Microsoft Office PowerPoint</Application>
  <PresentationFormat>Custom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DejaVu Sans</vt:lpstr>
      <vt:lpstr>Eras Bold ITC</vt:lpstr>
      <vt:lpstr>Noto Sans CJK SC Regular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Tomos Fearn</dc:creator>
  <dc:description/>
  <cp:lastModifiedBy>Tomos Fearn [tof7]</cp:lastModifiedBy>
  <cp:revision>76</cp:revision>
  <dcterms:created xsi:type="dcterms:W3CDTF">2017-09-01T00:27:34Z</dcterms:created>
  <dcterms:modified xsi:type="dcterms:W3CDTF">2017-11-08T12:12:21Z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