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students.aberrobotics.club/committee" TargetMode="Externa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msimanchester.org.uk/whats-on/robots" TargetMode="Externa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facebook.com/groups/AberCompSoc/" TargetMode="Externa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1404360"/>
            <a:ext cx="9068040" cy="31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Aberystwyth Robotics 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07/03/2018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2448000" y="0"/>
            <a:ext cx="7683120" cy="106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pic>
        <p:nvPicPr>
          <p:cNvPr id="76" name="Picture 4" descr=""/>
          <p:cNvPicPr/>
          <p:nvPr/>
        </p:nvPicPr>
        <p:blipFill>
          <a:blip r:embed="rId3"/>
          <a:stretch/>
        </p:blipFill>
        <p:spPr>
          <a:xfrm>
            <a:off x="3718440" y="4659840"/>
            <a:ext cx="2639520" cy="266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14677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Committee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2728440"/>
            <a:ext cx="906768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Positions Available: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540440" indent="-5140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President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540440" indent="-5140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Treasurer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540440" indent="-5140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Secretary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540440" indent="-51408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Publicity Officer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http://students.aberrobotics.club/committee</a:t>
            </a:r>
            <a:r>
              <a:rPr b="0"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0076040" cy="1046520"/>
          </a:xfrm>
          <a:prstGeom prst="rect">
            <a:avLst/>
          </a:prstGeom>
          <a:ln>
            <a:noFill/>
          </a:ln>
        </p:spPr>
      </p:pic>
      <p:pic>
        <p:nvPicPr>
          <p:cNvPr id="80" name="Picture 4" descr=""/>
          <p:cNvPicPr/>
          <p:nvPr/>
        </p:nvPicPr>
        <p:blipFill>
          <a:blip r:embed="rId3"/>
          <a:stretch/>
        </p:blipFill>
        <p:spPr>
          <a:xfrm>
            <a:off x="39240" y="0"/>
            <a:ext cx="1065960" cy="107460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448000" y="0"/>
            <a:ext cx="7683120" cy="106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14677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Manchester Robotics Exhibition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2728440"/>
            <a:ext cx="906768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Wednesday 21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March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Museum of Science and Industry, Manchester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 £40 – includes two way train ticket and admission.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https://www.msimanchester.org.uk/whats-on/robots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0076040" cy="1046520"/>
          </a:xfrm>
          <a:prstGeom prst="rect">
            <a:avLst/>
          </a:prstGeom>
          <a:ln>
            <a:noFill/>
          </a:ln>
        </p:spPr>
      </p:pic>
      <p:pic>
        <p:nvPicPr>
          <p:cNvPr id="85" name="Picture 4" descr=""/>
          <p:cNvPicPr/>
          <p:nvPr/>
        </p:nvPicPr>
        <p:blipFill>
          <a:blip r:embed="rId3"/>
          <a:stretch/>
        </p:blipFill>
        <p:spPr>
          <a:xfrm>
            <a:off x="39240" y="0"/>
            <a:ext cx="1065960" cy="107460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2448000" y="0"/>
            <a:ext cx="7683120" cy="106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14677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Manchester Robotics Exhibition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2728440"/>
            <a:ext cx="906768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AberCompSoc know on Facebook: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https://www.facebook.com/groups/AberCompSoc/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0076040" cy="1046520"/>
          </a:xfrm>
          <a:prstGeom prst="rect">
            <a:avLst/>
          </a:prstGeom>
          <a:ln>
            <a:noFill/>
          </a:ln>
        </p:spPr>
      </p:pic>
      <p:pic>
        <p:nvPicPr>
          <p:cNvPr id="90" name="Picture 4" descr=""/>
          <p:cNvPicPr/>
          <p:nvPr/>
        </p:nvPicPr>
        <p:blipFill>
          <a:blip r:embed="rId3"/>
          <a:stretch/>
        </p:blipFill>
        <p:spPr>
          <a:xfrm>
            <a:off x="39240" y="0"/>
            <a:ext cx="1065960" cy="107460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2448000" y="0"/>
            <a:ext cx="7683120" cy="106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4"/>
          <a:srcRect l="18568" t="54621" r="45000" b="9798"/>
          <a:stretch/>
        </p:blipFill>
        <p:spPr>
          <a:xfrm>
            <a:off x="2830680" y="3744000"/>
            <a:ext cx="6944760" cy="381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</TotalTime>
  <Application>LibreOffice/5.1.6.2$Linux_X86_64 LibreOffice_project/10m0$Build-2</Application>
  <Words>209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2017-09-01T00:27:34Z</dcterms:created>
  <dc:creator>Tomos Fearn</dc:creator>
  <dc:description/>
  <dc:language>en-GB</dc:language>
  <cp:lastModifiedBy>Tomos Fearn</cp:lastModifiedBy>
  <dcterms:modified xsi:type="dcterms:W3CDTF">2018-03-06T18:10:31Z</dcterms:modified>
  <cp:revision>105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