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57" r:id="rId5"/>
    <p:sldId id="268" r:id="rId6"/>
    <p:sldId id="269" r:id="rId7"/>
    <p:sldId id="270" r:id="rId8"/>
    <p:sldId id="271" r:id="rId9"/>
    <p:sldId id="272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committe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committe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8400" cy="31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/02/2018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3718440" y="4659840"/>
            <a:ext cx="2639880" cy="26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will be submitted Friday 2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March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will need to be in as soon as possible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1111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Annual General Meeting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Available:</a:t>
            </a:r>
          </a:p>
          <a:p>
            <a:pPr marL="1540350" lvl="2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President</a:t>
            </a:r>
          </a:p>
          <a:p>
            <a:pPr marL="1540350" lvl="2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Treasurer</a:t>
            </a:r>
          </a:p>
          <a:p>
            <a:pPr marL="1540350" lvl="2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Secretary</a:t>
            </a:r>
          </a:p>
          <a:p>
            <a:pPr marL="1540350" lvl="2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Publicity Officer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http://s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tudents.aberro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botics.club/committee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point of contact for communication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Responsible for weekly running of the society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Attend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AberSU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meetings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Organise events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Communicating to all members important information</a:t>
            </a:r>
          </a:p>
          <a:p>
            <a:pPr marL="1346400" lvl="2" indent="-320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</a:t>
            </a:r>
          </a:p>
          <a:p>
            <a:pPr marL="1346400" lvl="2" indent="-320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</a:t>
            </a:r>
          </a:p>
          <a:p>
            <a:pPr marL="1346400" lvl="2" indent="-320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management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with University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Staff to make stuff possible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317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Treasurer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Responsible for keeping track of money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Membership Fees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Collecting and taking orders for merchandise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816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Secretary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Responsible for organising meetings, events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Communicating to all members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information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management</a:t>
            </a:r>
          </a:p>
        </p:txBody>
      </p:sp>
      <p:pic>
        <p:nvPicPr>
          <p:cNvPr id="7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773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Publicity Officer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Responsible for advertising the club and events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social media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creativity with graphics – leaflets etc.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Encourage people to join!</a:t>
            </a:r>
          </a:p>
        </p:txBody>
      </p:sp>
      <p:pic>
        <p:nvPicPr>
          <p:cNvPr id="7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200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 Up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 Up via Google Form</a:t>
            </a: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http://students.aberrobotics.club</a:t>
            </a:r>
            <a:r>
              <a:rPr lang="en-GB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/committee</a:t>
            </a:r>
            <a:r>
              <a:rPr lang="en-GB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55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209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Eras Bold ITC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102</cp:revision>
  <dcterms:created xsi:type="dcterms:W3CDTF">2017-09-01T00:27:34Z</dcterms:created>
  <dcterms:modified xsi:type="dcterms:W3CDTF">2018-02-23T02:20:54Z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