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udents.aberrobotics.club/committe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4360"/>
            <a:ext cx="9067320" cy="31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02/05/2018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5680" cy="104616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2448000" y="0"/>
            <a:ext cx="7682400" cy="10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5600" cy="1074240"/>
          </a:xfrm>
          <a:prstGeom prst="rect">
            <a:avLst/>
          </a:prstGeom>
          <a:ln>
            <a:noFill/>
          </a:ln>
        </p:spPr>
      </p:pic>
      <p:pic>
        <p:nvPicPr>
          <p:cNvPr id="76" name="Picture 4"/>
          <p:cNvPicPr/>
          <p:nvPr/>
        </p:nvPicPr>
        <p:blipFill>
          <a:blip r:embed="rId3"/>
          <a:stretch/>
        </p:blipFill>
        <p:spPr>
          <a:xfrm>
            <a:off x="3718440" y="4659840"/>
            <a:ext cx="2638800" cy="265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Committee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3999" y="2728440"/>
            <a:ext cx="9242673" cy="437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 Available: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0440" lvl="2" indent="-5133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lang="en-GB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President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0440" lvl="2" indent="-5133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lang="en-GB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Treasurer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0440" lvl="2" indent="-5133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lang="en-GB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Secretary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0440" lvl="2" indent="-5133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lang="en-GB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Publicity Officer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http://students.aberrobotics.club/committee</a:t>
            </a:r>
            <a:r>
              <a:rPr lang="en-GB" sz="3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5320" cy="104580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5240" cy="10738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2400" cy="10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37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DejaVu Sans</vt:lpstr>
      <vt:lpstr>Eras Bold ITC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Tomos Fearn [tof7]</cp:lastModifiedBy>
  <cp:revision>108</cp:revision>
  <dcterms:created xsi:type="dcterms:W3CDTF">2017-09-01T00:27:34Z</dcterms:created>
  <dcterms:modified xsi:type="dcterms:W3CDTF">2018-05-02T12:14:31Z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