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students.aberrobotics.club/committee" TargetMode="Externa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1404360"/>
            <a:ext cx="9067320" cy="31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Aberystwyth Robotics 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18/04/2018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10075680" cy="1046160"/>
          </a:xfrm>
          <a:prstGeom prst="rect">
            <a:avLst/>
          </a:prstGeom>
          <a:ln>
            <a:noFill/>
          </a:ln>
        </p:spPr>
      </p:pic>
      <p:sp>
        <p:nvSpPr>
          <p:cNvPr id="74" name="CustomShape 2"/>
          <p:cNvSpPr/>
          <p:nvPr/>
        </p:nvSpPr>
        <p:spPr>
          <a:xfrm>
            <a:off x="2448000" y="0"/>
            <a:ext cx="7682400" cy="10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Picture 4" descr=""/>
          <p:cNvPicPr/>
          <p:nvPr/>
        </p:nvPicPr>
        <p:blipFill>
          <a:blip r:embed="rId2"/>
          <a:stretch/>
        </p:blipFill>
        <p:spPr>
          <a:xfrm>
            <a:off x="39240" y="0"/>
            <a:ext cx="1065600" cy="1074240"/>
          </a:xfrm>
          <a:prstGeom prst="rect">
            <a:avLst/>
          </a:prstGeom>
          <a:ln>
            <a:noFill/>
          </a:ln>
        </p:spPr>
      </p:pic>
      <p:pic>
        <p:nvPicPr>
          <p:cNvPr id="76" name="Picture 4" descr=""/>
          <p:cNvPicPr/>
          <p:nvPr/>
        </p:nvPicPr>
        <p:blipFill>
          <a:blip r:embed="rId3"/>
          <a:stretch/>
        </p:blipFill>
        <p:spPr>
          <a:xfrm>
            <a:off x="3718440" y="4659840"/>
            <a:ext cx="2638800" cy="265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1467720"/>
            <a:ext cx="906696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Committee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2728440"/>
            <a:ext cx="9066960" cy="43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Positions Available: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540440" indent="-51336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President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540440" indent="-51336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Treasurer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540440" indent="-51336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Secretary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540440" indent="-51336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Publicity Officer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http://students.aberrobotics.club/committee</a:t>
            </a:r>
            <a:r>
              <a:rPr b="0" lang="en-GB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Picture 3" descr=""/>
          <p:cNvPicPr/>
          <p:nvPr/>
        </p:nvPicPr>
        <p:blipFill>
          <a:blip r:embed="rId2"/>
          <a:stretch/>
        </p:blipFill>
        <p:spPr>
          <a:xfrm>
            <a:off x="0" y="0"/>
            <a:ext cx="10075320" cy="1045800"/>
          </a:xfrm>
          <a:prstGeom prst="rect">
            <a:avLst/>
          </a:prstGeom>
          <a:ln>
            <a:noFill/>
          </a:ln>
        </p:spPr>
      </p:pic>
      <p:pic>
        <p:nvPicPr>
          <p:cNvPr id="80" name="Picture 4" descr=""/>
          <p:cNvPicPr/>
          <p:nvPr/>
        </p:nvPicPr>
        <p:blipFill>
          <a:blip r:embed="rId3"/>
          <a:stretch/>
        </p:blipFill>
        <p:spPr>
          <a:xfrm>
            <a:off x="39240" y="0"/>
            <a:ext cx="1065240" cy="107388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2448000" y="0"/>
            <a:ext cx="7682400" cy="10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1467720"/>
            <a:ext cx="906696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BCS Show and Tell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2728440"/>
            <a:ext cx="9066960" cy="43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Friday 20</a:t>
            </a:r>
            <a:r>
              <a:rPr b="0" lang="en-GB" sz="28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April 2018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Physics Main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r>
              <a:rPr b="0" lang="en-GB" sz="28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rd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year final project presentations and staff projects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 for everyone!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6PM Start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Free Pizza and Drinks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midwales.bcs.org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10075320" cy="1045800"/>
          </a:xfrm>
          <a:prstGeom prst="rect">
            <a:avLst/>
          </a:prstGeom>
          <a:ln>
            <a:noFill/>
          </a:ln>
        </p:spPr>
      </p:pic>
      <p:pic>
        <p:nvPicPr>
          <p:cNvPr id="85" name="Picture 4" descr=""/>
          <p:cNvPicPr/>
          <p:nvPr/>
        </p:nvPicPr>
        <p:blipFill>
          <a:blip r:embed="rId2"/>
          <a:stretch/>
        </p:blipFill>
        <p:spPr>
          <a:xfrm>
            <a:off x="39240" y="0"/>
            <a:ext cx="1065240" cy="107388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2448000" y="0"/>
            <a:ext cx="7682400" cy="10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1112</TotalTime>
  <Application>LibreOffice/5.1.6.2$Linux_X86_64 LibreOffice_project/10m0$Build-2</Application>
  <Words>209</Words>
  <Paragraphs>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2017-09-01T00:27:34Z</dcterms:created>
  <dc:creator>Tomos Fearn</dc:creator>
  <dc:description/>
  <dc:language>en-GB</dc:language>
  <cp:lastModifiedBy>Tomos Fearn</cp:lastModifiedBy>
  <dcterms:modified xsi:type="dcterms:W3CDTF">2018-04-18T13:13:54Z</dcterms:modified>
  <cp:revision>107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