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tof7@aber.ac.u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of7@aber.ac.uk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students@aberrobotics.club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hyperlink" Target="mailto:cmp2@aber.ac.uk" TargetMode="External"/><Relationship Id="rId4" Type="http://schemas.openxmlformats.org/officeDocument/2006/relationships/hyperlink" Target="mailto:psh6@aber.ac.u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tudents.aberrobotics.club/shop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tudents.aberrobotics.club/committee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1404360"/>
            <a:ext cx="9068400" cy="31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Aberystwyth Robotics 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07/02/2018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Tomos Fearn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tof7@aber.ac.uk</a:t>
            </a:r>
            <a:r>
              <a:rPr lang="en-GB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6760" cy="1047240"/>
          </a:xfrm>
          <a:prstGeom prst="rect">
            <a:avLst/>
          </a:prstGeom>
          <a:ln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6680" cy="1075320"/>
          </a:xfrm>
          <a:prstGeom prst="rect">
            <a:avLst/>
          </a:prstGeom>
          <a:ln>
            <a:noFill/>
          </a:ln>
        </p:spPr>
      </p:pic>
      <p:pic>
        <p:nvPicPr>
          <p:cNvPr id="76" name="Picture 4"/>
          <p:cNvPicPr/>
          <p:nvPr/>
        </p:nvPicPr>
        <p:blipFill>
          <a:blip r:embed="rId4"/>
          <a:stretch/>
        </p:blipFill>
        <p:spPr>
          <a:xfrm>
            <a:off x="3718440" y="4659840"/>
            <a:ext cx="2639880" cy="266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End of year Certificates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Movie Night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Certificates of achievement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 Wars in Physics Main?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Pizza or Cake?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120" name="Picture 4"/>
          <p:cNvPicPr/>
          <p:nvPr/>
        </p:nvPicPr>
        <p:blipFill>
          <a:blip r:embed="rId3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Have Fun!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125" name="Picture 4"/>
          <p:cNvPicPr/>
          <p:nvPr/>
        </p:nvPicPr>
        <p:blipFill>
          <a:blip r:embed="rId3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Welcome Back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Hope you had a good holiday, and exams went well!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students@aberrobotics.club</a:t>
            </a: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- broken email server :(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Contact directly: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Tomos - </a:t>
            </a:r>
            <a:r>
              <a:rPr lang="en-GB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tof7@aber.ac.uk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Phoebe - </a:t>
            </a:r>
            <a:r>
              <a:rPr lang="en-GB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psh6@aber.ac.uk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Charlotte - </a:t>
            </a:r>
            <a:r>
              <a:rPr lang="en-GB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5"/>
              </a:rPr>
              <a:t>cmp2@aber.ac.uk</a:t>
            </a: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3"/>
          <p:cNvPicPr/>
          <p:nvPr/>
        </p:nvPicPr>
        <p:blipFill>
          <a:blip r:embed="rId6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80" name="Picture 4"/>
          <p:cNvPicPr/>
          <p:nvPr/>
        </p:nvPicPr>
        <p:blipFill>
          <a:blip r:embed="rId7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Continuing with group/individual projects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£10 - £15 budget for all groups :)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Maybe a bit more later on in the year :) :)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components we don’t already have…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 not be enough for some groups, we’ll find extra funding/sponsors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85" name="Picture 4"/>
          <p:cNvPicPr/>
          <p:nvPr/>
        </p:nvPicPr>
        <p:blipFill>
          <a:blip r:embed="rId3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Usual time 1:30 – 3PM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timetabled to start at 1:30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Labs running beforehand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0" lvl="4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Please wait until they have finished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0" lvl="4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They finish at 1PM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90" name="Picture 4"/>
          <p:cNvPicPr/>
          <p:nvPr/>
        </p:nvPicPr>
        <p:blipFill>
          <a:blip r:embed="rId3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1404360"/>
            <a:ext cx="9068400" cy="31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Events and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Dates for the Diary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0076760" cy="1047240"/>
          </a:xfrm>
          <a:prstGeom prst="rect">
            <a:avLst/>
          </a:prstGeom>
          <a:ln>
            <a:noFill/>
          </a:ln>
        </p:spPr>
      </p:pic>
      <p:pic>
        <p:nvPicPr>
          <p:cNvPr id="94" name="Picture 4"/>
          <p:cNvPicPr/>
          <p:nvPr/>
        </p:nvPicPr>
        <p:blipFill>
          <a:blip r:embed="rId3"/>
          <a:stretch/>
        </p:blipFill>
        <p:spPr>
          <a:xfrm>
            <a:off x="39240" y="0"/>
            <a:ext cx="1066680" cy="1075320"/>
          </a:xfrm>
          <a:prstGeom prst="rect">
            <a:avLst/>
          </a:prstGeom>
          <a:ln>
            <a:noFill/>
          </a:ln>
        </p:spPr>
      </p:pic>
      <p:pic>
        <p:nvPicPr>
          <p:cNvPr id="95" name="Picture 4"/>
          <p:cNvPicPr/>
          <p:nvPr/>
        </p:nvPicPr>
        <p:blipFill>
          <a:blip r:embed="rId3"/>
          <a:stretch/>
        </p:blipFill>
        <p:spPr>
          <a:xfrm>
            <a:off x="3718440" y="4659840"/>
            <a:ext cx="2639880" cy="266076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Clothes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Sizes and prices at: </a:t>
            </a:r>
            <a:r>
              <a:rPr lang="en-GB" sz="28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http://students.aberrobotics.club/shop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be ordering and taking </a:t>
            </a:r>
            <a:r>
              <a:rPr lang="en-GB" sz="28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cash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Wednesday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0" lvl="4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7th February 2018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0" lvl="4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14th February 2018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0" lvl="4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21st February 2018</a:t>
            </a:r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– </a:t>
            </a:r>
            <a:r>
              <a:rPr lang="en-GB" sz="20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DEADLINE </a:t>
            </a:r>
            <a:r>
              <a:rPr lang="en-GB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(sooner the better)</a:t>
            </a:r>
            <a:endParaRPr lang="en-GB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5440" lvl="4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Phoebe will be managing the orders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Delivery around middle of March 2018 – ready for Science Week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100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Annual General Meeting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28</a:t>
            </a:r>
            <a:r>
              <a:rPr lang="en-GB" sz="2800" b="0" strike="noStrike" spc="-1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February 2018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Probably take about 30 minutes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During club times on a Wednesday 1:30-3PM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WANT YOU!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http://students.aberrobotics.club/committee</a:t>
            </a: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105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Science Week 2018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“Exploration and Discovery”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13th, </a:t>
            </a:r>
            <a:r>
              <a:rPr lang="en-GB" sz="28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14th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15th of March 2018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University </a:t>
            </a:r>
            <a:r>
              <a:rPr lang="en-GB" sz="28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Sports Cage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to the public </a:t>
            </a:r>
            <a:r>
              <a:rPr lang="en-GB" sz="28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Wednesday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between 4-6PM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Meeting will be 3:30-5:30PM instead of 1:30-3PM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Your robots will be on display with the ARC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Don’t come to the labs…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 to the Sports Cage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chance to show and explain how the robots work, or just carry on developing them.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110" name="Picture 4"/>
          <p:cNvPicPr/>
          <p:nvPr/>
        </p:nvPicPr>
        <p:blipFill>
          <a:blip r:embed="rId3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Guest Speakers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looking for some interesting guest speakers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ExoMars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Research – Intelligent Robotics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0" lvl="4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iCub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0" lvl="4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Idris – path finding using cameras and ROS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0" lvl="4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UAV and aerial mapping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Interactive Robotics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3rd Year Projects – AI, Robotics, Space Robotics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115" name="Picture 4"/>
          <p:cNvPicPr/>
          <p:nvPr/>
        </p:nvPicPr>
        <p:blipFill>
          <a:blip r:embed="rId3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</TotalTime>
  <Words>449</Words>
  <Application>Microsoft Office PowerPoint</Application>
  <PresentationFormat>Custom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DejaVu Sans</vt:lpstr>
      <vt:lpstr>Eras Bold ITC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Tomos Fearn</dc:creator>
  <dc:description/>
  <cp:lastModifiedBy>Tomos Fearn [tof7]</cp:lastModifiedBy>
  <cp:revision>97</cp:revision>
  <dcterms:created xsi:type="dcterms:W3CDTF">2017-09-01T00:27:34Z</dcterms:created>
  <dcterms:modified xsi:type="dcterms:W3CDTF">2018-02-07T13:35:51Z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