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58400" cy="77724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C4D0635-BC69-4436-AEB3-8348B5D38BE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3075120" y="857160"/>
            <a:ext cx="2993040" cy="2313360"/>
          </a:xfrm>
          <a:prstGeom prst="rect">
            <a:avLst/>
          </a:prstGeom>
          <a:ln w="0">
            <a:noFill/>
          </a:ln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4"/>
          </p:nvPr>
        </p:nvSpPr>
        <p:spPr>
          <a:xfrm>
            <a:off x="5180040" y="651348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D755B9-60B1-40FE-BE69-EFA825A999AF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18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2920" y="4173120"/>
            <a:ext cx="90518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184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184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389120" y="2432160"/>
            <a:ext cx="5406840" cy="38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90518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19" descr=""/>
          <p:cNvPicPr/>
          <p:nvPr/>
        </p:nvPicPr>
        <p:blipFill>
          <a:blip r:embed="rId2"/>
          <a:srcRect l="22726" t="2784" r="0" b="409"/>
          <a:stretch/>
        </p:blipFill>
        <p:spPr>
          <a:xfrm rot="5400000">
            <a:off x="-1146240" y="1147320"/>
            <a:ext cx="7771320" cy="5474880"/>
          </a:xfrm>
          <a:prstGeom prst="rect">
            <a:avLst/>
          </a:prstGeom>
          <a:ln w="0">
            <a:noFill/>
          </a:ln>
        </p:spPr>
      </p:pic>
      <p:sp>
        <p:nvSpPr>
          <p:cNvPr id="1" name="Conector Reto 7"/>
          <p:cNvSpPr/>
          <p:nvPr/>
        </p:nvSpPr>
        <p:spPr>
          <a:xfrm>
            <a:off x="4392360" y="6241320"/>
            <a:ext cx="2280960" cy="360"/>
          </a:xfrm>
          <a:prstGeom prst="line">
            <a:avLst/>
          </a:prstGeom>
          <a:ln w="648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onector Reto 8"/>
          <p:cNvSpPr/>
          <p:nvPr/>
        </p:nvSpPr>
        <p:spPr>
          <a:xfrm>
            <a:off x="7046640" y="6241320"/>
            <a:ext cx="2280960" cy="360"/>
          </a:xfrm>
          <a:prstGeom prst="line">
            <a:avLst/>
          </a:prstGeom>
          <a:ln w="648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Espaço Reservado para Imagem 13" descr="assinatura"/>
          <p:cNvPicPr/>
          <p:nvPr/>
        </p:nvPicPr>
        <p:blipFill>
          <a:blip r:embed="rId3"/>
          <a:srcRect l="0" t="331" r="0" b="331"/>
          <a:stretch/>
        </p:blipFill>
        <p:spPr>
          <a:xfrm>
            <a:off x="4429080" y="5592600"/>
            <a:ext cx="2240640" cy="648000"/>
          </a:xfrm>
          <a:prstGeom prst="rect">
            <a:avLst/>
          </a:prstGeom>
          <a:ln w="0">
            <a:noFill/>
          </a:ln>
        </p:spPr>
      </p:pic>
      <p:pic>
        <p:nvPicPr>
          <p:cNvPr id="4" name="Espaço Reservado para Imagem 13" descr="assinatura"/>
          <p:cNvPicPr/>
          <p:nvPr/>
        </p:nvPicPr>
        <p:blipFill>
          <a:blip r:embed="rId4"/>
          <a:srcRect l="0" t="331" r="0" b="331"/>
          <a:stretch/>
        </p:blipFill>
        <p:spPr>
          <a:xfrm>
            <a:off x="7037280" y="5573880"/>
            <a:ext cx="2240640" cy="6480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184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89120" y="2432160"/>
            <a:ext cx="5406840" cy="8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70000"/>
              </a:lnSpc>
              <a:buNone/>
            </a:pPr>
            <a:r>
              <a:rPr b="1" lang="pt-BR" sz="3200" spc="-1" strike="noStrike">
                <a:solidFill>
                  <a:srgbClr val="006bd6"/>
                </a:solidFill>
                <a:latin typeface="Georgia"/>
                <a:ea typeface="Ebrima"/>
              </a:rPr>
              <a:t>[name]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389120" y="768240"/>
            <a:ext cx="54068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6bd6"/>
                </a:solidFill>
                <a:latin typeface="Georgia"/>
                <a:ea typeface="Ebrima"/>
              </a:rPr>
              <a:t>Certificate of completion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389120" y="2011680"/>
            <a:ext cx="5406840" cy="3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Speak Pro"/>
                <a:ea typeface="Ebrima"/>
              </a:rPr>
              <a:t>This is to certify that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389120" y="3328560"/>
            <a:ext cx="5406840" cy="7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Speak Pro"/>
                <a:ea typeface="Ebrima"/>
              </a:rPr>
              <a:t>has successfully completed the requirements of the [course] offered by [organization].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389120" y="4151520"/>
            <a:ext cx="54068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6bd6"/>
                </a:solidFill>
                <a:latin typeface="Georgia"/>
                <a:ea typeface="Ebrima"/>
              </a:rPr>
              <a:t>Issued this [date].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4392360" y="6260040"/>
            <a:ext cx="227376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808080"/>
                </a:solidFill>
                <a:latin typeface="Speak Pro"/>
                <a:ea typeface="Ebrima"/>
              </a:rPr>
              <a:t>John Doe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7040880" y="6260040"/>
            <a:ext cx="228060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808080"/>
                </a:solidFill>
                <a:latin typeface="Speak Pro"/>
                <a:ea typeface="Ebrima"/>
              </a:rPr>
              <a:t>Jane Doe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/>
          </p:nvPr>
        </p:nvSpPr>
        <p:spPr>
          <a:xfrm>
            <a:off x="4389120" y="6545880"/>
            <a:ext cx="2273760" cy="2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595959"/>
                </a:solidFill>
                <a:latin typeface="Speak Pro"/>
                <a:ea typeface="Ebrima"/>
              </a:rPr>
              <a:t>Computer Scientist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/>
          </p:nvPr>
        </p:nvSpPr>
        <p:spPr>
          <a:xfrm>
            <a:off x="7037280" y="6545880"/>
            <a:ext cx="2280600" cy="2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595959"/>
                </a:solidFill>
                <a:latin typeface="Speak Pro"/>
                <a:ea typeface="Ebrima"/>
              </a:rPr>
              <a:t>Sponsor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8" name="Espaço Reservado para Texto 1"/>
          <p:cNvSpPr/>
          <p:nvPr/>
        </p:nvSpPr>
        <p:spPr>
          <a:xfrm>
            <a:off x="3420000" y="7381440"/>
            <a:ext cx="648000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 algn="r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1300" spc="-1" strike="noStrike">
                <a:solidFill>
                  <a:srgbClr val="808080"/>
                </a:solidFill>
                <a:latin typeface="Speak Pro"/>
                <a:ea typeface="Ebrima"/>
              </a:rPr>
              <a:t>certificate key: [certificate_key]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Certificado de reconhecimento colorido</Template>
  <TotalTime>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2023-12-02T02:52:48Z</dcterms:created>
  <dc:creator>Ellian Abe</dc:creator>
  <dc:description/>
  <dc:language>pt-BR</dc:language>
  <cp:lastModifiedBy/>
  <dcterms:modified xsi:type="dcterms:W3CDTF">2023-12-03T10:36:59Z</dcterms:modified>
  <cp:revision>13</cp:revision>
  <dc:subject/>
  <dc:title>Hannah Jarvis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1</vt:r8>
  </property>
  <property fmtid="{D5CDD505-2E9C-101B-9397-08002B2CF9AE}" pid="4" name="PresentationFormat">
    <vt:lpwstr>Custom</vt:lpwstr>
  </property>
  <property fmtid="{D5CDD505-2E9C-101B-9397-08002B2CF9AE}" pid="5" name="Slides">
    <vt:r8>1</vt:r8>
  </property>
</Properties>
</file>