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5" r:id="rId2"/>
    <p:sldId id="264" r:id="rId3"/>
    <p:sldId id="266" r:id="rId4"/>
    <p:sldId id="278" r:id="rId5"/>
    <p:sldId id="267" r:id="rId6"/>
    <p:sldId id="268" r:id="rId7"/>
    <p:sldId id="269"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C9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02822F-7E64-C34A-9AE1-689A6ACFAD14}" v="517" dt="2025-06-10T07:18:29.7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69"/>
    <p:restoredTop sz="62447"/>
  </p:normalViewPr>
  <p:slideViewPr>
    <p:cSldViewPr snapToGrid="0">
      <p:cViewPr varScale="1">
        <p:scale>
          <a:sx n="74" d="100"/>
          <a:sy n="74" d="100"/>
        </p:scale>
        <p:origin x="1936" y="16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ar, Elisabeth" userId="04b5501f-215b-48d7-8343-d7a6e0d64d96" providerId="ADAL" clId="{2002822F-7E64-C34A-9AE1-689A6ACFAD14}"/>
    <pc:docChg chg="undo custSel addSld delSld modSld">
      <pc:chgData name="Barar, Elisabeth" userId="04b5501f-215b-48d7-8343-d7a6e0d64d96" providerId="ADAL" clId="{2002822F-7E64-C34A-9AE1-689A6ACFAD14}" dt="2025-06-23T14:05:46.292" v="14986" actId="14100"/>
      <pc:docMkLst>
        <pc:docMk/>
      </pc:docMkLst>
      <pc:sldChg chg="modSp del mod">
        <pc:chgData name="Barar, Elisabeth" userId="04b5501f-215b-48d7-8343-d7a6e0d64d96" providerId="ADAL" clId="{2002822F-7E64-C34A-9AE1-689A6ACFAD14}" dt="2025-06-09T13:53:05.132" v="7446" actId="2696"/>
        <pc:sldMkLst>
          <pc:docMk/>
          <pc:sldMk cId="874957766" sldId="256"/>
        </pc:sldMkLst>
      </pc:sldChg>
      <pc:sldChg chg="modSp new del mod">
        <pc:chgData name="Barar, Elisabeth" userId="04b5501f-215b-48d7-8343-d7a6e0d64d96" providerId="ADAL" clId="{2002822F-7E64-C34A-9AE1-689A6ACFAD14}" dt="2025-06-09T14:30:02.908" v="8730" actId="2696"/>
        <pc:sldMkLst>
          <pc:docMk/>
          <pc:sldMk cId="155825535" sldId="257"/>
        </pc:sldMkLst>
      </pc:sldChg>
      <pc:sldChg chg="addSp delSp modSp new del mod">
        <pc:chgData name="Barar, Elisabeth" userId="04b5501f-215b-48d7-8343-d7a6e0d64d96" providerId="ADAL" clId="{2002822F-7E64-C34A-9AE1-689A6ACFAD14}" dt="2025-06-09T12:19:48.469" v="6502" actId="2696"/>
        <pc:sldMkLst>
          <pc:docMk/>
          <pc:sldMk cId="4230234361" sldId="258"/>
        </pc:sldMkLst>
      </pc:sldChg>
      <pc:sldChg chg="modSp new del mod">
        <pc:chgData name="Barar, Elisabeth" userId="04b5501f-215b-48d7-8343-d7a6e0d64d96" providerId="ADAL" clId="{2002822F-7E64-C34A-9AE1-689A6ACFAD14}" dt="2025-06-09T10:23:13.208" v="3927" actId="2696"/>
        <pc:sldMkLst>
          <pc:docMk/>
          <pc:sldMk cId="2596909375" sldId="259"/>
        </pc:sldMkLst>
      </pc:sldChg>
      <pc:sldChg chg="modSp new del mod">
        <pc:chgData name="Barar, Elisabeth" userId="04b5501f-215b-48d7-8343-d7a6e0d64d96" providerId="ADAL" clId="{2002822F-7E64-C34A-9AE1-689A6ACFAD14}" dt="2025-06-09T13:53:01.206" v="7445" actId="2696"/>
        <pc:sldMkLst>
          <pc:docMk/>
          <pc:sldMk cId="4189435035" sldId="260"/>
        </pc:sldMkLst>
      </pc:sldChg>
      <pc:sldChg chg="addSp delSp modSp add del mod">
        <pc:chgData name="Barar, Elisabeth" userId="04b5501f-215b-48d7-8343-d7a6e0d64d96" providerId="ADAL" clId="{2002822F-7E64-C34A-9AE1-689A6ACFAD14}" dt="2025-06-09T13:52:49.271" v="7444" actId="2696"/>
        <pc:sldMkLst>
          <pc:docMk/>
          <pc:sldMk cId="4075042605" sldId="261"/>
        </pc:sldMkLst>
      </pc:sldChg>
      <pc:sldChg chg="modSp new del mod">
        <pc:chgData name="Barar, Elisabeth" userId="04b5501f-215b-48d7-8343-d7a6e0d64d96" providerId="ADAL" clId="{2002822F-7E64-C34A-9AE1-689A6ACFAD14}" dt="2025-06-09T12:19:47.617" v="6501" actId="2696"/>
        <pc:sldMkLst>
          <pc:docMk/>
          <pc:sldMk cId="599309157" sldId="262"/>
        </pc:sldMkLst>
      </pc:sldChg>
      <pc:sldChg chg="modSp new del mod">
        <pc:chgData name="Barar, Elisabeth" userId="04b5501f-215b-48d7-8343-d7a6e0d64d96" providerId="ADAL" clId="{2002822F-7E64-C34A-9AE1-689A6ACFAD14}" dt="2025-06-09T12:19:51.348" v="6503" actId="2696"/>
        <pc:sldMkLst>
          <pc:docMk/>
          <pc:sldMk cId="768280635" sldId="263"/>
        </pc:sldMkLst>
      </pc:sldChg>
      <pc:sldChg chg="modSp new del mod">
        <pc:chgData name="Barar, Elisabeth" userId="04b5501f-215b-48d7-8343-d7a6e0d64d96" providerId="ADAL" clId="{2002822F-7E64-C34A-9AE1-689A6ACFAD14}" dt="2025-06-09T11:12:48.088" v="5496" actId="2696"/>
        <pc:sldMkLst>
          <pc:docMk/>
          <pc:sldMk cId="1335691378" sldId="264"/>
        </pc:sldMkLst>
      </pc:sldChg>
      <pc:sldChg chg="addSp delSp modSp new mod modNotesTx">
        <pc:chgData name="Barar, Elisabeth" userId="04b5501f-215b-48d7-8343-d7a6e0d64d96" providerId="ADAL" clId="{2002822F-7E64-C34A-9AE1-689A6ACFAD14}" dt="2025-06-09T16:16:32.763" v="9742" actId="20577"/>
        <pc:sldMkLst>
          <pc:docMk/>
          <pc:sldMk cId="3152037235" sldId="264"/>
        </pc:sldMkLst>
        <pc:spChg chg="mod">
          <ac:chgData name="Barar, Elisabeth" userId="04b5501f-215b-48d7-8343-d7a6e0d64d96" providerId="ADAL" clId="{2002822F-7E64-C34A-9AE1-689A6ACFAD14}" dt="2025-06-09T12:10:41.068" v="6180" actId="790"/>
          <ac:spMkLst>
            <pc:docMk/>
            <pc:sldMk cId="3152037235" sldId="264"/>
            <ac:spMk id="2" creationId="{59F75CE3-1637-956B-F84A-36B2B07CD0D2}"/>
          </ac:spMkLst>
        </pc:spChg>
        <pc:spChg chg="mod">
          <ac:chgData name="Barar, Elisabeth" userId="04b5501f-215b-48d7-8343-d7a6e0d64d96" providerId="ADAL" clId="{2002822F-7E64-C34A-9AE1-689A6ACFAD14}" dt="2025-06-09T12:10:41.068" v="6180" actId="790"/>
          <ac:spMkLst>
            <pc:docMk/>
            <pc:sldMk cId="3152037235" sldId="264"/>
            <ac:spMk id="3" creationId="{838480AC-19FE-32CF-CD9D-051A767283AF}"/>
          </ac:spMkLst>
        </pc:spChg>
        <pc:picChg chg="add mod">
          <ac:chgData name="Barar, Elisabeth" userId="04b5501f-215b-48d7-8343-d7a6e0d64d96" providerId="ADAL" clId="{2002822F-7E64-C34A-9AE1-689A6ACFAD14}" dt="2025-06-09T11:33:43.798" v="5661" actId="1076"/>
          <ac:picMkLst>
            <pc:docMk/>
            <pc:sldMk cId="3152037235" sldId="264"/>
            <ac:picMk id="4" creationId="{BED74358-33D3-A6A9-0900-104329FAC522}"/>
          </ac:picMkLst>
        </pc:picChg>
      </pc:sldChg>
      <pc:sldChg chg="addSp delSp modSp new add del mod modAnim modNotesTx">
        <pc:chgData name="Barar, Elisabeth" userId="04b5501f-215b-48d7-8343-d7a6e0d64d96" providerId="ADAL" clId="{2002822F-7E64-C34A-9AE1-689A6ACFAD14}" dt="2025-06-10T07:18:29.737" v="14984"/>
        <pc:sldMkLst>
          <pc:docMk/>
          <pc:sldMk cId="2866392417" sldId="265"/>
        </pc:sldMkLst>
        <pc:spChg chg="add mod">
          <ac:chgData name="Barar, Elisabeth" userId="04b5501f-215b-48d7-8343-d7a6e0d64d96" providerId="ADAL" clId="{2002822F-7E64-C34A-9AE1-689A6ACFAD14}" dt="2025-06-09T19:49:07.796" v="14910" actId="20577"/>
          <ac:spMkLst>
            <pc:docMk/>
            <pc:sldMk cId="2866392417" sldId="265"/>
            <ac:spMk id="4" creationId="{D5F7B25A-5A75-F821-EE7C-44E438A1ADAC}"/>
          </ac:spMkLst>
        </pc:spChg>
        <pc:spChg chg="add mod">
          <ac:chgData name="Barar, Elisabeth" userId="04b5501f-215b-48d7-8343-d7a6e0d64d96" providerId="ADAL" clId="{2002822F-7E64-C34A-9AE1-689A6ACFAD14}" dt="2025-06-09T16:15:37.486" v="9573" actId="1076"/>
          <ac:spMkLst>
            <pc:docMk/>
            <pc:sldMk cId="2866392417" sldId="265"/>
            <ac:spMk id="5" creationId="{C8E83134-618E-F080-CFB9-80F725533064}"/>
          </ac:spMkLst>
        </pc:spChg>
        <pc:grpChg chg="add">
          <ac:chgData name="Barar, Elisabeth" userId="04b5501f-215b-48d7-8343-d7a6e0d64d96" providerId="ADAL" clId="{2002822F-7E64-C34A-9AE1-689A6ACFAD14}" dt="2025-06-09T16:16:42.333" v="9743" actId="164"/>
          <ac:grpSpMkLst>
            <pc:docMk/>
            <pc:sldMk cId="2866392417" sldId="265"/>
            <ac:grpSpMk id="6" creationId="{3183DC19-1C15-1F4D-1A52-30AC5CC166E1}"/>
          </ac:grpSpMkLst>
        </pc:grpChg>
        <pc:grpChg chg="add">
          <ac:chgData name="Barar, Elisabeth" userId="04b5501f-215b-48d7-8343-d7a6e0d64d96" providerId="ADAL" clId="{2002822F-7E64-C34A-9AE1-689A6ACFAD14}" dt="2025-06-09T16:16:47.987" v="9744" actId="164"/>
          <ac:grpSpMkLst>
            <pc:docMk/>
            <pc:sldMk cId="2866392417" sldId="265"/>
            <ac:grpSpMk id="7" creationId="{19CAEB79-8738-B277-7844-896AA5369FB4}"/>
          </ac:grpSpMkLst>
        </pc:grpChg>
        <pc:picChg chg="add del mod">
          <ac:chgData name="Barar, Elisabeth" userId="04b5501f-215b-48d7-8343-d7a6e0d64d96" providerId="ADAL" clId="{2002822F-7E64-C34A-9AE1-689A6ACFAD14}" dt="2025-06-09T16:15:25.746" v="9570" actId="1076"/>
          <ac:picMkLst>
            <pc:docMk/>
            <pc:sldMk cId="2866392417" sldId="265"/>
            <ac:picMk id="1026" creationId="{7FC5B480-740C-C99B-E1D3-526F1771A54C}"/>
          </ac:picMkLst>
        </pc:picChg>
        <pc:picChg chg="add mod">
          <ac:chgData name="Barar, Elisabeth" userId="04b5501f-215b-48d7-8343-d7a6e0d64d96" providerId="ADAL" clId="{2002822F-7E64-C34A-9AE1-689A6ACFAD14}" dt="2025-06-09T16:15:19.815" v="9569" actId="1076"/>
          <ac:picMkLst>
            <pc:docMk/>
            <pc:sldMk cId="2866392417" sldId="265"/>
            <ac:picMk id="1030" creationId="{4125968F-5475-1E39-3E8A-C4A266D8B09D}"/>
          </ac:picMkLst>
        </pc:picChg>
      </pc:sldChg>
      <pc:sldChg chg="modSp new mod modAnim modNotesTx">
        <pc:chgData name="Barar, Elisabeth" userId="04b5501f-215b-48d7-8343-d7a6e0d64d96" providerId="ADAL" clId="{2002822F-7E64-C34A-9AE1-689A6ACFAD14}" dt="2025-06-09T16:31:01.044" v="10770" actId="20577"/>
        <pc:sldMkLst>
          <pc:docMk/>
          <pc:sldMk cId="766271271" sldId="266"/>
        </pc:sldMkLst>
        <pc:spChg chg="mod">
          <ac:chgData name="Barar, Elisabeth" userId="04b5501f-215b-48d7-8343-d7a6e0d64d96" providerId="ADAL" clId="{2002822F-7E64-C34A-9AE1-689A6ACFAD14}" dt="2025-06-09T12:10:45.221" v="6181" actId="790"/>
          <ac:spMkLst>
            <pc:docMk/>
            <pc:sldMk cId="766271271" sldId="266"/>
            <ac:spMk id="2" creationId="{E16DC8FF-6E5B-2BD5-A8E9-0E74D7F54213}"/>
          </ac:spMkLst>
        </pc:spChg>
        <pc:spChg chg="mod">
          <ac:chgData name="Barar, Elisabeth" userId="04b5501f-215b-48d7-8343-d7a6e0d64d96" providerId="ADAL" clId="{2002822F-7E64-C34A-9AE1-689A6ACFAD14}" dt="2025-06-09T16:28:36.155" v="10499" actId="5793"/>
          <ac:spMkLst>
            <pc:docMk/>
            <pc:sldMk cId="766271271" sldId="266"/>
            <ac:spMk id="3" creationId="{6B512F46-3543-A5E2-015C-22640049DD15}"/>
          </ac:spMkLst>
        </pc:spChg>
      </pc:sldChg>
      <pc:sldChg chg="addSp delSp modSp new mod modTransition modNotesTx">
        <pc:chgData name="Barar, Elisabeth" userId="04b5501f-215b-48d7-8343-d7a6e0d64d96" providerId="ADAL" clId="{2002822F-7E64-C34A-9AE1-689A6ACFAD14}" dt="2025-06-09T16:47:31.173" v="12673" actId="20577"/>
        <pc:sldMkLst>
          <pc:docMk/>
          <pc:sldMk cId="2938440742" sldId="267"/>
        </pc:sldMkLst>
        <pc:spChg chg="mod">
          <ac:chgData name="Barar, Elisabeth" userId="04b5501f-215b-48d7-8343-d7a6e0d64d96" providerId="ADAL" clId="{2002822F-7E64-C34A-9AE1-689A6ACFAD14}" dt="2025-06-09T12:10:53.474" v="6182" actId="790"/>
          <ac:spMkLst>
            <pc:docMk/>
            <pc:sldMk cId="2938440742" sldId="267"/>
            <ac:spMk id="2" creationId="{2818C09C-B06E-85DE-A865-FAAA53A80F5D}"/>
          </ac:spMkLst>
        </pc:spChg>
        <pc:spChg chg="mod">
          <ac:chgData name="Barar, Elisabeth" userId="04b5501f-215b-48d7-8343-d7a6e0d64d96" providerId="ADAL" clId="{2002822F-7E64-C34A-9AE1-689A6ACFAD14}" dt="2025-06-09T14:22:07.755" v="8369" actId="1076"/>
          <ac:spMkLst>
            <pc:docMk/>
            <pc:sldMk cId="2938440742" sldId="267"/>
            <ac:spMk id="3" creationId="{ED29A8AD-8B50-5BD2-C000-A1EAD5A6B86A}"/>
          </ac:spMkLst>
        </pc:spChg>
        <pc:spChg chg="mod">
          <ac:chgData name="Barar, Elisabeth" userId="04b5501f-215b-48d7-8343-d7a6e0d64d96" providerId="ADAL" clId="{2002822F-7E64-C34A-9AE1-689A6ACFAD14}" dt="2025-06-09T14:34:42.484" v="8770"/>
          <ac:spMkLst>
            <pc:docMk/>
            <pc:sldMk cId="2938440742" sldId="267"/>
            <ac:spMk id="27" creationId="{933BE8AA-2373-0EE7-2242-65DA3D1F6B59}"/>
          </ac:spMkLst>
        </pc:spChg>
        <pc:spChg chg="mod">
          <ac:chgData name="Barar, Elisabeth" userId="04b5501f-215b-48d7-8343-d7a6e0d64d96" providerId="ADAL" clId="{2002822F-7E64-C34A-9AE1-689A6ACFAD14}" dt="2025-06-09T14:34:42.484" v="8770"/>
          <ac:spMkLst>
            <pc:docMk/>
            <pc:sldMk cId="2938440742" sldId="267"/>
            <ac:spMk id="29" creationId="{FC68EB97-2154-29C6-6DE2-FB80B76227B4}"/>
          </ac:spMkLst>
        </pc:spChg>
        <pc:spChg chg="mod">
          <ac:chgData name="Barar, Elisabeth" userId="04b5501f-215b-48d7-8343-d7a6e0d64d96" providerId="ADAL" clId="{2002822F-7E64-C34A-9AE1-689A6ACFAD14}" dt="2025-06-09T14:34:42.484" v="8770"/>
          <ac:spMkLst>
            <pc:docMk/>
            <pc:sldMk cId="2938440742" sldId="267"/>
            <ac:spMk id="33" creationId="{8DE618FE-AD59-A08C-21E7-CB9D546AFD66}"/>
          </ac:spMkLst>
        </pc:spChg>
        <pc:grpChg chg="add mod">
          <ac:chgData name="Barar, Elisabeth" userId="04b5501f-215b-48d7-8343-d7a6e0d64d96" providerId="ADAL" clId="{2002822F-7E64-C34A-9AE1-689A6ACFAD14}" dt="2025-06-09T14:34:47.235" v="8771" actId="1076"/>
          <ac:grpSpMkLst>
            <pc:docMk/>
            <pc:sldMk cId="2938440742" sldId="267"/>
            <ac:grpSpMk id="26" creationId="{72B064E8-3E34-9BAF-CF4C-85671E87FD64}"/>
          </ac:grpSpMkLst>
        </pc:grpChg>
        <pc:picChg chg="mod">
          <ac:chgData name="Barar, Elisabeth" userId="04b5501f-215b-48d7-8343-d7a6e0d64d96" providerId="ADAL" clId="{2002822F-7E64-C34A-9AE1-689A6ACFAD14}" dt="2025-06-09T14:34:42.484" v="8770"/>
          <ac:picMkLst>
            <pc:docMk/>
            <pc:sldMk cId="2938440742" sldId="267"/>
            <ac:picMk id="32" creationId="{1F2E70B0-DD90-40A9-0D51-DAAB33F4B575}"/>
          </ac:picMkLst>
        </pc:picChg>
        <pc:cxnChg chg="mod">
          <ac:chgData name="Barar, Elisabeth" userId="04b5501f-215b-48d7-8343-d7a6e0d64d96" providerId="ADAL" clId="{2002822F-7E64-C34A-9AE1-689A6ACFAD14}" dt="2025-06-09T14:34:42.484" v="8770"/>
          <ac:cxnSpMkLst>
            <pc:docMk/>
            <pc:sldMk cId="2938440742" sldId="267"/>
            <ac:cxnSpMk id="28" creationId="{298F8EFE-5028-8684-B0D1-EE01FD1F7BF1}"/>
          </ac:cxnSpMkLst>
        </pc:cxnChg>
        <pc:cxnChg chg="mod">
          <ac:chgData name="Barar, Elisabeth" userId="04b5501f-215b-48d7-8343-d7a6e0d64d96" providerId="ADAL" clId="{2002822F-7E64-C34A-9AE1-689A6ACFAD14}" dt="2025-06-09T14:34:42.484" v="8770"/>
          <ac:cxnSpMkLst>
            <pc:docMk/>
            <pc:sldMk cId="2938440742" sldId="267"/>
            <ac:cxnSpMk id="30" creationId="{6932DD78-EF51-3999-2286-7BF4F612B3A9}"/>
          </ac:cxnSpMkLst>
        </pc:cxnChg>
        <pc:cxnChg chg="mod">
          <ac:chgData name="Barar, Elisabeth" userId="04b5501f-215b-48d7-8343-d7a6e0d64d96" providerId="ADAL" clId="{2002822F-7E64-C34A-9AE1-689A6ACFAD14}" dt="2025-06-09T14:34:42.484" v="8770"/>
          <ac:cxnSpMkLst>
            <pc:docMk/>
            <pc:sldMk cId="2938440742" sldId="267"/>
            <ac:cxnSpMk id="31" creationId="{2F02F471-10F0-BEB2-6E2E-CA2E67C34AA5}"/>
          </ac:cxnSpMkLst>
        </pc:cxnChg>
      </pc:sldChg>
      <pc:sldChg chg="addSp delSp modSp new mod modTransition modNotesTx">
        <pc:chgData name="Barar, Elisabeth" userId="04b5501f-215b-48d7-8343-d7a6e0d64d96" providerId="ADAL" clId="{2002822F-7E64-C34A-9AE1-689A6ACFAD14}" dt="2025-06-23T14:05:46.292" v="14986" actId="14100"/>
        <pc:sldMkLst>
          <pc:docMk/>
          <pc:sldMk cId="1946009025" sldId="268"/>
        </pc:sldMkLst>
        <pc:spChg chg="mod">
          <ac:chgData name="Barar, Elisabeth" userId="04b5501f-215b-48d7-8343-d7a6e0d64d96" providerId="ADAL" clId="{2002822F-7E64-C34A-9AE1-689A6ACFAD14}" dt="2025-06-09T12:10:33.588" v="6179" actId="790"/>
          <ac:spMkLst>
            <pc:docMk/>
            <pc:sldMk cId="1946009025" sldId="268"/>
            <ac:spMk id="2" creationId="{83E94B74-57A9-86C4-BE34-B37C6A51A6FF}"/>
          </ac:spMkLst>
        </pc:spChg>
        <pc:spChg chg="add mod">
          <ac:chgData name="Barar, Elisabeth" userId="04b5501f-215b-48d7-8343-d7a6e0d64d96" providerId="ADAL" clId="{2002822F-7E64-C34A-9AE1-689A6ACFAD14}" dt="2025-06-09T12:10:33.588" v="6179" actId="790"/>
          <ac:spMkLst>
            <pc:docMk/>
            <pc:sldMk cId="1946009025" sldId="268"/>
            <ac:spMk id="5" creationId="{334D8010-F243-FA84-7D48-8942336C5E47}"/>
          </ac:spMkLst>
        </pc:spChg>
        <pc:spChg chg="add mod">
          <ac:chgData name="Barar, Elisabeth" userId="04b5501f-215b-48d7-8343-d7a6e0d64d96" providerId="ADAL" clId="{2002822F-7E64-C34A-9AE1-689A6ACFAD14}" dt="2025-06-23T14:05:46.292" v="14986" actId="14100"/>
          <ac:spMkLst>
            <pc:docMk/>
            <pc:sldMk cId="1946009025" sldId="268"/>
            <ac:spMk id="9" creationId="{316898BB-9578-FDA4-6059-439C952E3293}"/>
          </ac:spMkLst>
        </pc:spChg>
        <pc:spChg chg="add mod">
          <ac:chgData name="Barar, Elisabeth" userId="04b5501f-215b-48d7-8343-d7a6e0d64d96" providerId="ADAL" clId="{2002822F-7E64-C34A-9AE1-689A6ACFAD14}" dt="2025-06-09T12:13:57.780" v="6283" actId="20577"/>
          <ac:spMkLst>
            <pc:docMk/>
            <pc:sldMk cId="1946009025" sldId="268"/>
            <ac:spMk id="10" creationId="{BC2E7747-5BF4-6AA1-F91E-7109B620C4FD}"/>
          </ac:spMkLst>
        </pc:spChg>
        <pc:spChg chg="add mod">
          <ac:chgData name="Barar, Elisabeth" userId="04b5501f-215b-48d7-8343-d7a6e0d64d96" providerId="ADAL" clId="{2002822F-7E64-C34A-9AE1-689A6ACFAD14}" dt="2025-06-09T12:17:21.006" v="6455" actId="113"/>
          <ac:spMkLst>
            <pc:docMk/>
            <pc:sldMk cId="1946009025" sldId="268"/>
            <ac:spMk id="12" creationId="{DED50914-6D73-C92F-57A8-A2EC8F149DDD}"/>
          </ac:spMkLst>
        </pc:spChg>
        <pc:spChg chg="add mod">
          <ac:chgData name="Barar, Elisabeth" userId="04b5501f-215b-48d7-8343-d7a6e0d64d96" providerId="ADAL" clId="{2002822F-7E64-C34A-9AE1-689A6ACFAD14}" dt="2025-06-09T12:16:32.152" v="6416" actId="1076"/>
          <ac:spMkLst>
            <pc:docMk/>
            <pc:sldMk cId="1946009025" sldId="268"/>
            <ac:spMk id="13" creationId="{12ADC550-A40B-D642-16CA-076534483015}"/>
          </ac:spMkLst>
        </pc:spChg>
        <pc:spChg chg="add mod">
          <ac:chgData name="Barar, Elisabeth" userId="04b5501f-215b-48d7-8343-d7a6e0d64d96" providerId="ADAL" clId="{2002822F-7E64-C34A-9AE1-689A6ACFAD14}" dt="2025-06-09T12:15:51.397" v="6376" actId="20577"/>
          <ac:spMkLst>
            <pc:docMk/>
            <pc:sldMk cId="1946009025" sldId="268"/>
            <ac:spMk id="14" creationId="{A01E40D2-2AD4-7B0E-EE57-B10D3C7CBC6E}"/>
          </ac:spMkLst>
        </pc:spChg>
        <pc:spChg chg="add mod">
          <ac:chgData name="Barar, Elisabeth" userId="04b5501f-215b-48d7-8343-d7a6e0d64d96" providerId="ADAL" clId="{2002822F-7E64-C34A-9AE1-689A6ACFAD14}" dt="2025-06-09T12:16:55.411" v="6418" actId="113"/>
          <ac:spMkLst>
            <pc:docMk/>
            <pc:sldMk cId="1946009025" sldId="268"/>
            <ac:spMk id="15" creationId="{04C76E2A-ACF2-E1BF-CC17-671160651ADE}"/>
          </ac:spMkLst>
        </pc:spChg>
        <pc:spChg chg="add mod">
          <ac:chgData name="Barar, Elisabeth" userId="04b5501f-215b-48d7-8343-d7a6e0d64d96" providerId="ADAL" clId="{2002822F-7E64-C34A-9AE1-689A6ACFAD14}" dt="2025-06-09T12:19:29.722" v="6499" actId="255"/>
          <ac:spMkLst>
            <pc:docMk/>
            <pc:sldMk cId="1946009025" sldId="268"/>
            <ac:spMk id="18" creationId="{221A9EAD-2862-B748-CF62-871FFEBB47E7}"/>
          </ac:spMkLst>
        </pc:spChg>
        <pc:spChg chg="add mod">
          <ac:chgData name="Barar, Elisabeth" userId="04b5501f-215b-48d7-8343-d7a6e0d64d96" providerId="ADAL" clId="{2002822F-7E64-C34A-9AE1-689A6ACFAD14}" dt="2025-06-09T12:19:35.299" v="6500" actId="255"/>
          <ac:spMkLst>
            <pc:docMk/>
            <pc:sldMk cId="1946009025" sldId="268"/>
            <ac:spMk id="19" creationId="{17E88AD5-132D-A94D-1EF2-EB23B19E09B9}"/>
          </ac:spMkLst>
        </pc:spChg>
        <pc:grpChg chg="add mod">
          <ac:chgData name="Barar, Elisabeth" userId="04b5501f-215b-48d7-8343-d7a6e0d64d96" providerId="ADAL" clId="{2002822F-7E64-C34A-9AE1-689A6ACFAD14}" dt="2025-06-09T12:08:25.823" v="6075" actId="14100"/>
          <ac:grpSpMkLst>
            <pc:docMk/>
            <pc:sldMk cId="1946009025" sldId="268"/>
            <ac:grpSpMk id="20" creationId="{AD69DF7A-9243-0030-2A98-FF5CC6520A1E}"/>
          </ac:grpSpMkLst>
        </pc:grpChg>
        <pc:grpChg chg="add">
          <ac:chgData name="Barar, Elisabeth" userId="04b5501f-215b-48d7-8343-d7a6e0d64d96" providerId="ADAL" clId="{2002822F-7E64-C34A-9AE1-689A6ACFAD14}" dt="2025-06-09T12:20:22.277" v="6508" actId="164"/>
          <ac:grpSpMkLst>
            <pc:docMk/>
            <pc:sldMk cId="1946009025" sldId="268"/>
            <ac:grpSpMk id="21" creationId="{120DBE82-FAAF-721F-5632-FA89F98B5A86}"/>
          </ac:grpSpMkLst>
        </pc:grpChg>
        <pc:picChg chg="add mod">
          <ac:chgData name="Barar, Elisabeth" userId="04b5501f-215b-48d7-8343-d7a6e0d64d96" providerId="ADAL" clId="{2002822F-7E64-C34A-9AE1-689A6ACFAD14}" dt="2025-06-09T12:05:17.978" v="6010" actId="1076"/>
          <ac:picMkLst>
            <pc:docMk/>
            <pc:sldMk cId="1946009025" sldId="268"/>
            <ac:picMk id="16" creationId="{B4C254C3-6489-B309-9021-39519CDDE971}"/>
          </ac:picMkLst>
        </pc:picChg>
        <pc:picChg chg="add mod">
          <ac:chgData name="Barar, Elisabeth" userId="04b5501f-215b-48d7-8343-d7a6e0d64d96" providerId="ADAL" clId="{2002822F-7E64-C34A-9AE1-689A6ACFAD14}" dt="2025-06-09T12:06:08.764" v="6041" actId="1076"/>
          <ac:picMkLst>
            <pc:docMk/>
            <pc:sldMk cId="1946009025" sldId="268"/>
            <ac:picMk id="17" creationId="{165447D3-95F7-666E-0CB2-994D005BBD55}"/>
          </ac:picMkLst>
        </pc:picChg>
      </pc:sldChg>
      <pc:sldChg chg="new del">
        <pc:chgData name="Barar, Elisabeth" userId="04b5501f-215b-48d7-8343-d7a6e0d64d96" providerId="ADAL" clId="{2002822F-7E64-C34A-9AE1-689A6ACFAD14}" dt="2025-06-09T11:36:25.624" v="5746" actId="2696"/>
        <pc:sldMkLst>
          <pc:docMk/>
          <pc:sldMk cId="2796959078" sldId="268"/>
        </pc:sldMkLst>
      </pc:sldChg>
      <pc:sldChg chg="modSp new mod">
        <pc:chgData name="Barar, Elisabeth" userId="04b5501f-215b-48d7-8343-d7a6e0d64d96" providerId="ADAL" clId="{2002822F-7E64-C34A-9AE1-689A6ACFAD14}" dt="2025-06-09T14:33:32.562" v="8734"/>
        <pc:sldMkLst>
          <pc:docMk/>
          <pc:sldMk cId="3397246961" sldId="269"/>
        </pc:sldMkLst>
        <pc:spChg chg="mod">
          <ac:chgData name="Barar, Elisabeth" userId="04b5501f-215b-48d7-8343-d7a6e0d64d96" providerId="ADAL" clId="{2002822F-7E64-C34A-9AE1-689A6ACFAD14}" dt="2025-06-09T12:11:03.752" v="6183" actId="790"/>
          <ac:spMkLst>
            <pc:docMk/>
            <pc:sldMk cId="3397246961" sldId="269"/>
            <ac:spMk id="2" creationId="{B3FB98DC-EB2D-CDEE-53AE-EEB73D961FA0}"/>
          </ac:spMkLst>
        </pc:spChg>
        <pc:spChg chg="mod">
          <ac:chgData name="Barar, Elisabeth" userId="04b5501f-215b-48d7-8343-d7a6e0d64d96" providerId="ADAL" clId="{2002822F-7E64-C34A-9AE1-689A6ACFAD14}" dt="2025-06-09T14:33:32.562" v="8734"/>
          <ac:spMkLst>
            <pc:docMk/>
            <pc:sldMk cId="3397246961" sldId="269"/>
            <ac:spMk id="3" creationId="{0EF3295D-C0CC-13E8-EF6B-5CC165CA9796}"/>
          </ac:spMkLst>
        </pc:spChg>
      </pc:sldChg>
      <pc:sldChg chg="addSp delSp modSp add del mod modTransition modNotesTx">
        <pc:chgData name="Barar, Elisabeth" userId="04b5501f-215b-48d7-8343-d7a6e0d64d96" providerId="ADAL" clId="{2002822F-7E64-C34A-9AE1-689A6ACFAD14}" dt="2025-06-09T19:59:52.792" v="14977" actId="2696"/>
        <pc:sldMkLst>
          <pc:docMk/>
          <pc:sldMk cId="3656374527" sldId="270"/>
        </pc:sldMkLst>
      </pc:sldChg>
      <pc:sldChg chg="addSp delSp modSp add del mod modTransition modNotesTx">
        <pc:chgData name="Barar, Elisabeth" userId="04b5501f-215b-48d7-8343-d7a6e0d64d96" providerId="ADAL" clId="{2002822F-7E64-C34A-9AE1-689A6ACFAD14}" dt="2025-06-09T19:59:51.345" v="14976" actId="2696"/>
        <pc:sldMkLst>
          <pc:docMk/>
          <pc:sldMk cId="3768967905" sldId="271"/>
        </pc:sldMkLst>
      </pc:sldChg>
      <pc:sldChg chg="addSp delSp modSp add del mod modNotesTx">
        <pc:chgData name="Barar, Elisabeth" userId="04b5501f-215b-48d7-8343-d7a6e0d64d96" providerId="ADAL" clId="{2002822F-7E64-C34A-9AE1-689A6ACFAD14}" dt="2025-06-09T19:59:53.083" v="14978" actId="2696"/>
        <pc:sldMkLst>
          <pc:docMk/>
          <pc:sldMk cId="2307200055" sldId="272"/>
        </pc:sldMkLst>
      </pc:sldChg>
      <pc:sldChg chg="addSp modSp add del mod modNotesTx">
        <pc:chgData name="Barar, Elisabeth" userId="04b5501f-215b-48d7-8343-d7a6e0d64d96" providerId="ADAL" clId="{2002822F-7E64-C34A-9AE1-689A6ACFAD14}" dt="2025-06-09T19:59:53.410" v="14979" actId="2696"/>
        <pc:sldMkLst>
          <pc:docMk/>
          <pc:sldMk cId="4018913998" sldId="273"/>
        </pc:sldMkLst>
      </pc:sldChg>
      <pc:sldChg chg="addSp modSp add del mod modNotesTx">
        <pc:chgData name="Barar, Elisabeth" userId="04b5501f-215b-48d7-8343-d7a6e0d64d96" providerId="ADAL" clId="{2002822F-7E64-C34A-9AE1-689A6ACFAD14}" dt="2025-06-09T19:59:53.763" v="14980" actId="2696"/>
        <pc:sldMkLst>
          <pc:docMk/>
          <pc:sldMk cId="2002842373" sldId="274"/>
        </pc:sldMkLst>
      </pc:sldChg>
      <pc:sldChg chg="addSp delSp modSp add del mod modNotesTx">
        <pc:chgData name="Barar, Elisabeth" userId="04b5501f-215b-48d7-8343-d7a6e0d64d96" providerId="ADAL" clId="{2002822F-7E64-C34A-9AE1-689A6ACFAD14}" dt="2025-06-09T19:59:54.493" v="14981" actId="2696"/>
        <pc:sldMkLst>
          <pc:docMk/>
          <pc:sldMk cId="568152823" sldId="275"/>
        </pc:sldMkLst>
      </pc:sldChg>
      <pc:sldChg chg="modSp add del mod modNotesTx">
        <pc:chgData name="Barar, Elisabeth" userId="04b5501f-215b-48d7-8343-d7a6e0d64d96" providerId="ADAL" clId="{2002822F-7E64-C34A-9AE1-689A6ACFAD14}" dt="2025-06-09T19:59:55.254" v="14982" actId="2696"/>
        <pc:sldMkLst>
          <pc:docMk/>
          <pc:sldMk cId="3939956397" sldId="276"/>
        </pc:sldMkLst>
      </pc:sldChg>
      <pc:sldChg chg="delSp modSp add del mod modNotesTx">
        <pc:chgData name="Barar, Elisabeth" userId="04b5501f-215b-48d7-8343-d7a6e0d64d96" providerId="ADAL" clId="{2002822F-7E64-C34A-9AE1-689A6ACFAD14}" dt="2025-06-09T19:59:50.990" v="14975" actId="2696"/>
        <pc:sldMkLst>
          <pc:docMk/>
          <pc:sldMk cId="4023082333" sldId="277"/>
        </pc:sldMkLst>
      </pc:sldChg>
      <pc:sldChg chg="addSp delSp modSp add mod modAnim modShow modNotesTx">
        <pc:chgData name="Barar, Elisabeth" userId="04b5501f-215b-48d7-8343-d7a6e0d64d96" providerId="ADAL" clId="{2002822F-7E64-C34A-9AE1-689A6ACFAD14}" dt="2025-06-09T19:56:52.027" v="14957" actId="729"/>
        <pc:sldMkLst>
          <pc:docMk/>
          <pc:sldMk cId="2139866672" sldId="278"/>
        </pc:sldMkLst>
        <pc:spChg chg="mod topLvl">
          <ac:chgData name="Barar, Elisabeth" userId="04b5501f-215b-48d7-8343-d7a6e0d64d96" providerId="ADAL" clId="{2002822F-7E64-C34A-9AE1-689A6ACFAD14}" dt="2025-06-09T14:28:30.370" v="8726" actId="165"/>
          <ac:spMkLst>
            <pc:docMk/>
            <pc:sldMk cId="2139866672" sldId="278"/>
            <ac:spMk id="5" creationId="{0382AF23-63DC-20E5-3F59-42B15B6C127F}"/>
          </ac:spMkLst>
        </pc:spChg>
        <pc:spChg chg="mod topLvl">
          <ac:chgData name="Barar, Elisabeth" userId="04b5501f-215b-48d7-8343-d7a6e0d64d96" providerId="ADAL" clId="{2002822F-7E64-C34A-9AE1-689A6ACFAD14}" dt="2025-06-09T14:28:30.370" v="8726" actId="165"/>
          <ac:spMkLst>
            <pc:docMk/>
            <pc:sldMk cId="2139866672" sldId="278"/>
            <ac:spMk id="8" creationId="{D2E5FC89-98A7-0416-D122-CE7596513AF9}"/>
          </ac:spMkLst>
        </pc:spChg>
        <pc:spChg chg="add mod topLvl">
          <ac:chgData name="Barar, Elisabeth" userId="04b5501f-215b-48d7-8343-d7a6e0d64d96" providerId="ADAL" clId="{2002822F-7E64-C34A-9AE1-689A6ACFAD14}" dt="2025-06-09T14:34:30.942" v="8767" actId="1076"/>
          <ac:spMkLst>
            <pc:docMk/>
            <pc:sldMk cId="2139866672" sldId="278"/>
            <ac:spMk id="9" creationId="{424382A6-DF3C-2818-2333-D246628F9AC6}"/>
          </ac:spMkLst>
        </pc:spChg>
        <pc:spChg chg="add mod topLvl">
          <ac:chgData name="Barar, Elisabeth" userId="04b5501f-215b-48d7-8343-d7a6e0d64d96" providerId="ADAL" clId="{2002822F-7E64-C34A-9AE1-689A6ACFAD14}" dt="2025-06-09T16:21:49.139" v="9797" actId="165"/>
          <ac:spMkLst>
            <pc:docMk/>
            <pc:sldMk cId="2139866672" sldId="278"/>
            <ac:spMk id="12" creationId="{29D0488A-18A2-8D20-4C8D-A78A845392F6}"/>
          </ac:spMkLst>
        </pc:spChg>
        <pc:spChg chg="add mod topLvl">
          <ac:chgData name="Barar, Elisabeth" userId="04b5501f-215b-48d7-8343-d7a6e0d64d96" providerId="ADAL" clId="{2002822F-7E64-C34A-9AE1-689A6ACFAD14}" dt="2025-06-09T16:21:49.139" v="9797" actId="165"/>
          <ac:spMkLst>
            <pc:docMk/>
            <pc:sldMk cId="2139866672" sldId="278"/>
            <ac:spMk id="24" creationId="{6FC94AC4-AA12-2053-57DF-8EA5DB37110E}"/>
          </ac:spMkLst>
        </pc:spChg>
        <pc:spChg chg="add mod topLvl">
          <ac:chgData name="Barar, Elisabeth" userId="04b5501f-215b-48d7-8343-d7a6e0d64d96" providerId="ADAL" clId="{2002822F-7E64-C34A-9AE1-689A6ACFAD14}" dt="2025-06-09T16:21:49.139" v="9797" actId="165"/>
          <ac:spMkLst>
            <pc:docMk/>
            <pc:sldMk cId="2139866672" sldId="278"/>
            <ac:spMk id="25" creationId="{F10076DF-5707-E8B1-A812-E024983BF733}"/>
          </ac:spMkLst>
        </pc:spChg>
        <pc:spChg chg="add mod topLvl">
          <ac:chgData name="Barar, Elisabeth" userId="04b5501f-215b-48d7-8343-d7a6e0d64d96" providerId="ADAL" clId="{2002822F-7E64-C34A-9AE1-689A6ACFAD14}" dt="2025-06-09T16:21:49.139" v="9797" actId="165"/>
          <ac:spMkLst>
            <pc:docMk/>
            <pc:sldMk cId="2139866672" sldId="278"/>
            <ac:spMk id="26" creationId="{C61D27D2-6170-DC92-272A-725ED2619BBE}"/>
          </ac:spMkLst>
        </pc:spChg>
        <pc:grpChg chg="add">
          <ac:chgData name="Barar, Elisabeth" userId="04b5501f-215b-48d7-8343-d7a6e0d64d96" providerId="ADAL" clId="{2002822F-7E64-C34A-9AE1-689A6ACFAD14}" dt="2025-06-09T14:28:38.437" v="8727" actId="164"/>
          <ac:grpSpMkLst>
            <pc:docMk/>
            <pc:sldMk cId="2139866672" sldId="278"/>
            <ac:grpSpMk id="27" creationId="{18E382CC-5E47-BB7B-3FD0-00069DCC042B}"/>
          </ac:grpSpMkLst>
        </pc:grpChg>
        <pc:picChg chg="mod topLvl">
          <ac:chgData name="Barar, Elisabeth" userId="04b5501f-215b-48d7-8343-d7a6e0d64d96" providerId="ADAL" clId="{2002822F-7E64-C34A-9AE1-689A6ACFAD14}" dt="2025-06-09T14:28:30.370" v="8726" actId="165"/>
          <ac:picMkLst>
            <pc:docMk/>
            <pc:sldMk cId="2139866672" sldId="278"/>
            <ac:picMk id="16" creationId="{450C6AF8-EA14-F8AE-BAC3-07B91A1DBF6A}"/>
          </ac:picMkLst>
        </pc:picChg>
        <pc:cxnChg chg="mod topLvl">
          <ac:chgData name="Barar, Elisabeth" userId="04b5501f-215b-48d7-8343-d7a6e0d64d96" providerId="ADAL" clId="{2002822F-7E64-C34A-9AE1-689A6ACFAD14}" dt="2025-06-09T14:28:30.370" v="8726" actId="165"/>
          <ac:cxnSpMkLst>
            <pc:docMk/>
            <pc:sldMk cId="2139866672" sldId="278"/>
            <ac:cxnSpMk id="7" creationId="{6CBA87B7-DB10-48D9-B9E5-479D02F9CB30}"/>
          </ac:cxnSpMkLst>
        </pc:cxnChg>
        <pc:cxnChg chg="mod topLvl">
          <ac:chgData name="Barar, Elisabeth" userId="04b5501f-215b-48d7-8343-d7a6e0d64d96" providerId="ADAL" clId="{2002822F-7E64-C34A-9AE1-689A6ACFAD14}" dt="2025-06-09T14:34:30.942" v="8767" actId="1076"/>
          <ac:cxnSpMkLst>
            <pc:docMk/>
            <pc:sldMk cId="2139866672" sldId="278"/>
            <ac:cxnSpMk id="10" creationId="{3E8917D0-9075-8AA6-FB0F-7A7CB038BAE0}"/>
          </ac:cxnSpMkLst>
        </pc:cxnChg>
        <pc:cxnChg chg="mod topLvl">
          <ac:chgData name="Barar, Elisabeth" userId="04b5501f-215b-48d7-8343-d7a6e0d64d96" providerId="ADAL" clId="{2002822F-7E64-C34A-9AE1-689A6ACFAD14}" dt="2025-06-09T14:28:30.370" v="8726" actId="165"/>
          <ac:cxnSpMkLst>
            <pc:docMk/>
            <pc:sldMk cId="2139866672" sldId="278"/>
            <ac:cxnSpMk id="11" creationId="{86EC9D8C-3597-B6B4-45F0-41013FD07B35}"/>
          </ac:cxnSpMkLst>
        </pc:cxnChg>
      </pc:sldChg>
      <pc:sldChg chg="add del">
        <pc:chgData name="Barar, Elisabeth" userId="04b5501f-215b-48d7-8343-d7a6e0d64d96" providerId="ADAL" clId="{2002822F-7E64-C34A-9AE1-689A6ACFAD14}" dt="2025-06-09T16:32:24.352" v="10812" actId="2696"/>
        <pc:sldMkLst>
          <pc:docMk/>
          <pc:sldMk cId="143656767" sldId="279"/>
        </pc:sldMkLst>
      </pc:sldChg>
      <pc:sldChg chg="delSp add del mod modTransition modAnim modNotesTx">
        <pc:chgData name="Barar, Elisabeth" userId="04b5501f-215b-48d7-8343-d7a6e0d64d96" providerId="ADAL" clId="{2002822F-7E64-C34A-9AE1-689A6ACFAD14}" dt="2025-06-09T19:59:47.452" v="14974" actId="2696"/>
        <pc:sldMkLst>
          <pc:docMk/>
          <pc:sldMk cId="1624594878" sldId="279"/>
        </pc:sldMkLst>
      </pc:sldChg>
      <pc:sldChg chg="delSp modSp add del mod modTransition delAnim modAnim modNotesTx">
        <pc:chgData name="Barar, Elisabeth" userId="04b5501f-215b-48d7-8343-d7a6e0d64d96" providerId="ADAL" clId="{2002822F-7E64-C34A-9AE1-689A6ACFAD14}" dt="2025-06-09T19:59:46.738" v="14973" actId="2696"/>
        <pc:sldMkLst>
          <pc:docMk/>
          <pc:sldMk cId="3477831326" sldId="280"/>
        </pc:sldMkLst>
      </pc:sldChg>
      <pc:sldChg chg="delSp modSp add del mod modTransition delAnim modAnim modNotesTx">
        <pc:chgData name="Barar, Elisabeth" userId="04b5501f-215b-48d7-8343-d7a6e0d64d96" providerId="ADAL" clId="{2002822F-7E64-C34A-9AE1-689A6ACFAD14}" dt="2025-06-09T19:59:46.275" v="14972" actId="2696"/>
        <pc:sldMkLst>
          <pc:docMk/>
          <pc:sldMk cId="114451253" sldId="281"/>
        </pc:sldMkLst>
      </pc:sldChg>
      <pc:sldChg chg="delSp modSp add del mod modTransition delAnim modNotesTx">
        <pc:chgData name="Barar, Elisabeth" userId="04b5501f-215b-48d7-8343-d7a6e0d64d96" providerId="ADAL" clId="{2002822F-7E64-C34A-9AE1-689A6ACFAD14}" dt="2025-06-09T19:59:45.908" v="14971" actId="2696"/>
        <pc:sldMkLst>
          <pc:docMk/>
          <pc:sldMk cId="3265903383" sldId="2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675E9-A91E-0840-89A9-4AB4BFA0BB69}" type="datetimeFigureOut">
              <a:rPr lang="en-US" smtClean="0"/>
              <a:t>6/23/25</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4024EB-DF9B-6D4B-90E1-5206D66513DA}" type="slidenum">
              <a:rPr lang="en-US" smtClean="0"/>
              <a:t>‹Nr.›</a:t>
            </a:fld>
            <a:endParaRPr lang="en-US"/>
          </a:p>
        </p:txBody>
      </p:sp>
    </p:spTree>
    <p:extLst>
      <p:ext uri="{BB962C8B-B14F-4D97-AF65-F5344CB8AC3E}">
        <p14:creationId xmlns:p14="http://schemas.microsoft.com/office/powerpoint/2010/main" val="4073515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Im normalen Reinforcement Learning versucht man einen Agenten zu trainieren, indem man sein Verhalten durch eine klar definierte Belohnungsfunktion steuert.  Jedoch ist in manchen Fällen wie das autonome fahren oder in der Robotik das nicht möglich. </a:t>
            </a:r>
          </a:p>
          <a:p>
            <a:r>
              <a:rPr lang="de-DE" noProof="0" dirty="0"/>
              <a:t>Deswegen gibt es als Lösung das sogenannte Imitation Learning. Hier lernt der Agent direkt von einem Experten, indem er versucht sein Verhalten nachzuahmen </a:t>
            </a:r>
          </a:p>
        </p:txBody>
      </p:sp>
      <p:sp>
        <p:nvSpPr>
          <p:cNvPr id="4" name="Foliennummernplatzhalter 3"/>
          <p:cNvSpPr>
            <a:spLocks noGrp="1"/>
          </p:cNvSpPr>
          <p:nvPr>
            <p:ph type="sldNum" sz="quarter" idx="5"/>
          </p:nvPr>
        </p:nvSpPr>
        <p:spPr/>
        <p:txBody>
          <a:bodyPr/>
          <a:lstStyle/>
          <a:p>
            <a:fld id="{764024EB-DF9B-6D4B-90E1-5206D66513DA}" type="slidenum">
              <a:rPr lang="en-US" smtClean="0"/>
              <a:t>1</a:t>
            </a:fld>
            <a:endParaRPr lang="en-US"/>
          </a:p>
        </p:txBody>
      </p:sp>
    </p:spTree>
    <p:extLst>
      <p:ext uri="{BB962C8B-B14F-4D97-AF65-F5344CB8AC3E}">
        <p14:creationId xmlns:p14="http://schemas.microsoft.com/office/powerpoint/2010/main" val="1557808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Eine Form von Imitation Learning </a:t>
            </a:r>
            <a:r>
              <a:rPr lang="en-US" dirty="0" err="1"/>
              <a:t>ist</a:t>
            </a:r>
            <a:r>
              <a:rPr lang="en-US" dirty="0"/>
              <a:t> das </a:t>
            </a:r>
            <a:r>
              <a:rPr lang="en-US" dirty="0" err="1"/>
              <a:t>sogenannte</a:t>
            </a:r>
            <a:r>
              <a:rPr lang="en-US" dirty="0"/>
              <a:t> Behavioral Cloning. </a:t>
            </a:r>
            <a:r>
              <a:rPr lang="en-US" dirty="0" err="1"/>
              <a:t>Darum</a:t>
            </a:r>
            <a:r>
              <a:rPr lang="en-US" dirty="0"/>
              <a:t> </a:t>
            </a:r>
            <a:r>
              <a:rPr lang="en-US" dirty="0" err="1"/>
              <a:t>wird</a:t>
            </a:r>
            <a:r>
              <a:rPr lang="en-US" dirty="0"/>
              <a:t> es in der </a:t>
            </a:r>
            <a:r>
              <a:rPr lang="en-US" dirty="0" err="1"/>
              <a:t>heutigen</a:t>
            </a:r>
            <a:r>
              <a:rPr lang="en-US" dirty="0"/>
              <a:t> </a:t>
            </a:r>
            <a:r>
              <a:rPr lang="en-US" dirty="0" err="1"/>
              <a:t>Präsentation</a:t>
            </a:r>
            <a:r>
              <a:rPr lang="en-US" dirty="0"/>
              <a:t> </a:t>
            </a:r>
            <a:r>
              <a:rPr lang="en-US" dirty="0" err="1"/>
              <a:t>gehen</a:t>
            </a:r>
            <a:r>
              <a:rPr lang="en-US" dirty="0"/>
              <a:t> </a:t>
            </a:r>
          </a:p>
        </p:txBody>
      </p:sp>
      <p:sp>
        <p:nvSpPr>
          <p:cNvPr id="4" name="Foliennummernplatzhalter 3"/>
          <p:cNvSpPr>
            <a:spLocks noGrp="1"/>
          </p:cNvSpPr>
          <p:nvPr>
            <p:ph type="sldNum" sz="quarter" idx="5"/>
          </p:nvPr>
        </p:nvSpPr>
        <p:spPr/>
        <p:txBody>
          <a:bodyPr/>
          <a:lstStyle/>
          <a:p>
            <a:fld id="{764024EB-DF9B-6D4B-90E1-5206D66513DA}" type="slidenum">
              <a:rPr lang="en-US" smtClean="0"/>
              <a:t>2</a:t>
            </a:fld>
            <a:endParaRPr lang="en-US"/>
          </a:p>
        </p:txBody>
      </p:sp>
    </p:spTree>
    <p:extLst>
      <p:ext uri="{BB962C8B-B14F-4D97-AF65-F5344CB8AC3E}">
        <p14:creationId xmlns:p14="http://schemas.microsoft.com/office/powerpoint/2010/main" val="4227500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Wie schon vorher erwähnt ist Behavioral </a:t>
            </a:r>
            <a:r>
              <a:rPr lang="de-DE" noProof="0" dirty="0" err="1"/>
              <a:t>Cloning</a:t>
            </a:r>
            <a:r>
              <a:rPr lang="de-DE" noProof="0" dirty="0"/>
              <a:t> eine Form von Imitation Learning und auch die Einfachste. Der Agent versucht das Verhalten eines Experten durch das direkte Nachahmen zu reproduzieren. Es basiert dabei auf dem Supervised Learning wodurch keine explizite Belohnungsfunktion wie beim klassischen Reinforcement Learning nötig ist. </a:t>
            </a:r>
          </a:p>
          <a:p>
            <a:endParaRPr lang="de-DE" noProof="0" dirty="0"/>
          </a:p>
          <a:p>
            <a:r>
              <a:rPr lang="de-DE" noProof="0" dirty="0"/>
              <a:t>Das Ziel ist dabei einen Agenten zu trainieren, der genau das tut, was der Experte, in den meisten Fällen ein Mensch, vorgemacht hat. </a:t>
            </a:r>
          </a:p>
          <a:p>
            <a:endParaRPr lang="de-DE" noProof="0" dirty="0"/>
          </a:p>
          <a:p>
            <a:r>
              <a:rPr lang="de-DE" noProof="0" dirty="0"/>
              <a:t>Ein Beispiel für wann Behavioral </a:t>
            </a:r>
            <a:r>
              <a:rPr lang="de-DE" noProof="0" dirty="0" err="1"/>
              <a:t>Cloning</a:t>
            </a:r>
            <a:r>
              <a:rPr lang="de-DE" noProof="0" dirty="0"/>
              <a:t> angewandt wurde ist ALVINN. Das ist ein Fahrzeug, welches gelernt hat ohne menschliche Steuerung zu navigieren und Straßen zu verfolgen. Dafür verwendet er das neuronale Netzwerk ALVINN, um Entscheidungen über die Fahrtrichtung zu treffen.</a:t>
            </a:r>
          </a:p>
          <a:p>
            <a:endParaRPr lang="de-DE" noProof="0" dirty="0"/>
          </a:p>
          <a:p>
            <a:endParaRPr lang="en-US" dirty="0"/>
          </a:p>
        </p:txBody>
      </p:sp>
      <p:sp>
        <p:nvSpPr>
          <p:cNvPr id="4" name="Foliennummernplatzhalter 3"/>
          <p:cNvSpPr>
            <a:spLocks noGrp="1"/>
          </p:cNvSpPr>
          <p:nvPr>
            <p:ph type="sldNum" sz="quarter" idx="5"/>
          </p:nvPr>
        </p:nvSpPr>
        <p:spPr/>
        <p:txBody>
          <a:bodyPr/>
          <a:lstStyle/>
          <a:p>
            <a:fld id="{764024EB-DF9B-6D4B-90E1-5206D66513DA}" type="slidenum">
              <a:rPr lang="en-US" smtClean="0"/>
              <a:t>3</a:t>
            </a:fld>
            <a:endParaRPr lang="en-US"/>
          </a:p>
        </p:txBody>
      </p:sp>
    </p:spTree>
    <p:extLst>
      <p:ext uri="{BB962C8B-B14F-4D97-AF65-F5344CB8AC3E}">
        <p14:creationId xmlns:p14="http://schemas.microsoft.com/office/powerpoint/2010/main" val="1053617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72BD1-BAAB-A7FD-772B-3BC26DEACA0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106C037-42E9-8587-094B-E4045438D65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4007902-E46F-7356-D0EC-5F27284B3838}"/>
              </a:ext>
            </a:extLst>
          </p:cNvPr>
          <p:cNvSpPr>
            <a:spLocks noGrp="1"/>
          </p:cNvSpPr>
          <p:nvPr>
            <p:ph type="body" idx="1"/>
          </p:nvPr>
        </p:nvSpPr>
        <p:spPr/>
        <p:txBody>
          <a:bodyPr/>
          <a:lstStyle/>
          <a:p>
            <a:pPr marL="0" indent="0" algn="l">
              <a:buFontTx/>
              <a:buNone/>
            </a:pPr>
            <a:r>
              <a:rPr lang="de-DE" dirty="0"/>
              <a:t>Doch wie genau funktioniert Behavioral </a:t>
            </a:r>
            <a:r>
              <a:rPr lang="de-DE" dirty="0" err="1"/>
              <a:t>Cloning</a:t>
            </a:r>
            <a:r>
              <a:rPr lang="de-DE" dirty="0"/>
              <a:t>. Insgesamt besteht der Prozess aus insgesamt 4 Schritten wie man hier sehen kann. </a:t>
            </a:r>
          </a:p>
          <a:p>
            <a:pPr marL="0" indent="0" algn="l">
              <a:buFontTx/>
              <a:buNone/>
            </a:pPr>
            <a:endParaRPr lang="de-DE" dirty="0"/>
          </a:p>
          <a:p>
            <a:pPr marL="0" indent="0" algn="l">
              <a:buFontTx/>
              <a:buNone/>
            </a:pPr>
            <a:r>
              <a:rPr lang="de-DE" dirty="0"/>
              <a:t>Als erstes zeichnet man die Aktionen auf, die der Experte in einer bestimmten Situation in der Zielumgebung durchgeführt hat. Wenn wir beim Auto fahren bleiben dann würde es hier z.B. aufzeichnen, dass wenn die Straße gerade ist das Lenkrad nicht bewegt werden soll und wenn eine Kurve nach rechts kommt, dann auch das Lenkrad nach rechts gedreht wird. Es ist dabei wichtig besonders viele Situation abzudecken auf die der Agent treffen kann. </a:t>
            </a:r>
          </a:p>
          <a:p>
            <a:pPr marL="0" indent="0" algn="l">
              <a:buFontTx/>
              <a:buNone/>
            </a:pPr>
            <a:endParaRPr lang="de-DE" dirty="0"/>
          </a:p>
          <a:p>
            <a:pPr marL="0" indent="0" algn="l">
              <a:buFontTx/>
              <a:buNone/>
            </a:pPr>
            <a:r>
              <a:rPr lang="de-DE" dirty="0"/>
              <a:t>Als nächstes kann man aus diesen Aufzeichnung von den Aktionen zu den jeweiligen Situationen einen Trainingsdatensatz erstellen. </a:t>
            </a:r>
          </a:p>
          <a:p>
            <a:pPr marL="0" indent="0" algn="l">
              <a:buFontTx/>
              <a:buNone/>
            </a:pPr>
            <a:endParaRPr lang="de-DE" dirty="0"/>
          </a:p>
          <a:p>
            <a:pPr marL="0" indent="0" algn="l">
              <a:buFontTx/>
              <a:buNone/>
            </a:pPr>
            <a:r>
              <a:rPr lang="de-DE" dirty="0"/>
              <a:t>Mit Hilfe von diesem kann dann im 3. Schritt ein Modell z.B. ein neuronales Netz trainiert werden, der zu einer gegebenen Situation sagt welche Aktion die Beste ist. </a:t>
            </a:r>
          </a:p>
          <a:p>
            <a:pPr marL="0" indent="0" algn="l">
              <a:buFontTx/>
              <a:buNone/>
            </a:pPr>
            <a:endParaRPr lang="de-DE" dirty="0"/>
          </a:p>
          <a:p>
            <a:pPr marL="0" indent="0" algn="l">
              <a:buFontTx/>
              <a:buNone/>
            </a:pPr>
            <a:r>
              <a:rPr lang="de-DE" dirty="0"/>
              <a:t>Das Ergebnis von dem Ganzen ist die sogenannte Policy, die der Agent jetzt für neue Situationen verwenden kann, um eine Aktion zu wählen. </a:t>
            </a:r>
          </a:p>
        </p:txBody>
      </p:sp>
      <p:sp>
        <p:nvSpPr>
          <p:cNvPr id="4" name="Foliennummernplatzhalter 3">
            <a:extLst>
              <a:ext uri="{FF2B5EF4-FFF2-40B4-BE49-F238E27FC236}">
                <a16:creationId xmlns:a16="http://schemas.microsoft.com/office/drawing/2014/main" id="{898A7425-1E4E-2F1C-9149-B577D324B354}"/>
              </a:ext>
            </a:extLst>
          </p:cNvPr>
          <p:cNvSpPr>
            <a:spLocks noGrp="1"/>
          </p:cNvSpPr>
          <p:nvPr>
            <p:ph type="sldNum" sz="quarter" idx="5"/>
          </p:nvPr>
        </p:nvSpPr>
        <p:spPr/>
        <p:txBody>
          <a:bodyPr/>
          <a:lstStyle/>
          <a:p>
            <a:fld id="{764024EB-DF9B-6D4B-90E1-5206D66513DA}" type="slidenum">
              <a:rPr lang="en-US" smtClean="0"/>
              <a:t>4</a:t>
            </a:fld>
            <a:endParaRPr lang="en-US"/>
          </a:p>
        </p:txBody>
      </p:sp>
    </p:spTree>
    <p:extLst>
      <p:ext uri="{BB962C8B-B14F-4D97-AF65-F5344CB8AC3E}">
        <p14:creationId xmlns:p14="http://schemas.microsoft.com/office/powerpoint/2010/main" val="448958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u="none" strike="noStrike" dirty="0">
                <a:solidFill>
                  <a:srgbClr val="000000"/>
                </a:solidFill>
                <a:effectLst/>
              </a:rPr>
              <a:t>Schauen wir uns jetzt noch kurz an wie man diesen Ablauf formell aufschreiben würden.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b="0" i="0" u="none" strike="noStrike"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u="none" strike="noStrike" dirty="0">
                <a:solidFill>
                  <a:srgbClr val="000000"/>
                </a:solidFill>
                <a:effectLst/>
              </a:rPr>
              <a:t>Als erstes sammelt man die Demonstrationen vom Experten auch Trajektorien genannt.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u="none" strike="noStrike" dirty="0">
                <a:solidFill>
                  <a:srgbClr val="000000"/>
                </a:solidFill>
                <a:effectLst/>
              </a:rPr>
              <a:t>Diese Trajektorien werden dann als unabhängige Zustands-Aktions-Paare behandelt.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u="none" strike="noStrike" dirty="0">
                <a:solidFill>
                  <a:srgbClr val="000000"/>
                </a:solidFill>
                <a:effectLst/>
              </a:rPr>
              <a:t>Mit Hilfe dieser Paare kann nun die Policy durch die Minimierung der Verlustfunktion erlernt werden. Dadurch ist das Ganze ein Optimierungsproblem. </a:t>
            </a:r>
          </a:p>
        </p:txBody>
      </p:sp>
      <p:sp>
        <p:nvSpPr>
          <p:cNvPr id="4" name="Foliennummernplatzhalter 3"/>
          <p:cNvSpPr>
            <a:spLocks noGrp="1"/>
          </p:cNvSpPr>
          <p:nvPr>
            <p:ph type="sldNum" sz="quarter" idx="5"/>
          </p:nvPr>
        </p:nvSpPr>
        <p:spPr/>
        <p:txBody>
          <a:bodyPr/>
          <a:lstStyle/>
          <a:p>
            <a:fld id="{764024EB-DF9B-6D4B-90E1-5206D66513DA}" type="slidenum">
              <a:rPr lang="en-US" smtClean="0"/>
              <a:t>5</a:t>
            </a:fld>
            <a:endParaRPr lang="en-US"/>
          </a:p>
        </p:txBody>
      </p:sp>
    </p:spTree>
    <p:extLst>
      <p:ext uri="{BB962C8B-B14F-4D97-AF65-F5344CB8AC3E}">
        <p14:creationId xmlns:p14="http://schemas.microsoft.com/office/powerpoint/2010/main" val="4268569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Das war </a:t>
            </a:r>
            <a:r>
              <a:rPr lang="en-US" dirty="0" err="1"/>
              <a:t>jetzt</a:t>
            </a:r>
            <a:r>
              <a:rPr lang="en-US" dirty="0"/>
              <a:t> </a:t>
            </a:r>
            <a:r>
              <a:rPr lang="en-US" dirty="0" err="1"/>
              <a:t>eine</a:t>
            </a:r>
            <a:r>
              <a:rPr lang="en-US" dirty="0"/>
              <a:t> </a:t>
            </a:r>
            <a:r>
              <a:rPr lang="en-US" dirty="0" err="1"/>
              <a:t>kurze</a:t>
            </a:r>
            <a:r>
              <a:rPr lang="en-US" dirty="0"/>
              <a:t> </a:t>
            </a:r>
            <a:r>
              <a:rPr lang="en-US" dirty="0" err="1"/>
              <a:t>Einführung</a:t>
            </a:r>
            <a:r>
              <a:rPr lang="en-US" dirty="0"/>
              <a:t> </a:t>
            </a:r>
            <a:r>
              <a:rPr lang="en-US" dirty="0" err="1"/>
              <a:t>zu</a:t>
            </a:r>
            <a:r>
              <a:rPr lang="en-US" dirty="0"/>
              <a:t> dem Thema Behavioral Cloning. Hier </a:t>
            </a:r>
            <a:r>
              <a:rPr lang="en-US" dirty="0" err="1"/>
              <a:t>sind</a:t>
            </a:r>
            <a:r>
              <a:rPr lang="en-US" dirty="0"/>
              <a:t> </a:t>
            </a:r>
            <a:r>
              <a:rPr lang="en-US" dirty="0" err="1"/>
              <a:t>noch</a:t>
            </a:r>
            <a:r>
              <a:rPr lang="en-US" dirty="0"/>
              <a:t> die </a:t>
            </a:r>
            <a:r>
              <a:rPr lang="en-US" dirty="0" err="1"/>
              <a:t>Quellen</a:t>
            </a:r>
            <a:r>
              <a:rPr lang="en-US" dirty="0"/>
              <a:t>, die </a:t>
            </a:r>
            <a:r>
              <a:rPr lang="en-US" dirty="0" err="1"/>
              <a:t>verwendet</a:t>
            </a:r>
            <a:r>
              <a:rPr lang="en-US" dirty="0"/>
              <a:t> </a:t>
            </a:r>
            <a:r>
              <a:rPr lang="en-US" dirty="0" err="1"/>
              <a:t>wurden</a:t>
            </a:r>
            <a:r>
              <a:rPr lang="en-US" dirty="0"/>
              <a:t> und </a:t>
            </a:r>
            <a:r>
              <a:rPr lang="en-US" dirty="0" err="1"/>
              <a:t>danke</a:t>
            </a:r>
            <a:r>
              <a:rPr lang="en-US" dirty="0"/>
              <a:t> </a:t>
            </a:r>
            <a:r>
              <a:rPr lang="en-US" dirty="0" err="1"/>
              <a:t>fürs</a:t>
            </a:r>
            <a:r>
              <a:rPr lang="en-US" dirty="0"/>
              <a:t> </a:t>
            </a:r>
            <a:r>
              <a:rPr lang="en-US" dirty="0" err="1"/>
              <a:t>zuhören</a:t>
            </a:r>
            <a:r>
              <a:rPr lang="en-US" dirty="0"/>
              <a:t>.</a:t>
            </a:r>
          </a:p>
        </p:txBody>
      </p:sp>
      <p:sp>
        <p:nvSpPr>
          <p:cNvPr id="4" name="Foliennummernplatzhalter 3"/>
          <p:cNvSpPr>
            <a:spLocks noGrp="1"/>
          </p:cNvSpPr>
          <p:nvPr>
            <p:ph type="sldNum" sz="quarter" idx="5"/>
          </p:nvPr>
        </p:nvSpPr>
        <p:spPr/>
        <p:txBody>
          <a:bodyPr/>
          <a:lstStyle/>
          <a:p>
            <a:fld id="{764024EB-DF9B-6D4B-90E1-5206D66513DA}" type="slidenum">
              <a:rPr lang="en-US" smtClean="0"/>
              <a:t>6</a:t>
            </a:fld>
            <a:endParaRPr lang="en-US"/>
          </a:p>
        </p:txBody>
      </p:sp>
    </p:spTree>
    <p:extLst>
      <p:ext uri="{BB962C8B-B14F-4D97-AF65-F5344CB8AC3E}">
        <p14:creationId xmlns:p14="http://schemas.microsoft.com/office/powerpoint/2010/main" val="1935144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764024EB-DF9B-6D4B-90E1-5206D66513DA}" type="slidenum">
              <a:rPr lang="en-US" smtClean="0"/>
              <a:t>7</a:t>
            </a:fld>
            <a:endParaRPr lang="en-US"/>
          </a:p>
        </p:txBody>
      </p:sp>
    </p:spTree>
    <p:extLst>
      <p:ext uri="{BB962C8B-B14F-4D97-AF65-F5344CB8AC3E}">
        <p14:creationId xmlns:p14="http://schemas.microsoft.com/office/powerpoint/2010/main" val="4185769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A4CCF3-9E03-2403-A9A3-EC5076F0972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304CC449-BB89-8192-3B51-59D7CD2BE4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64ADCD70-D460-E621-C487-17DB705D029C}"/>
              </a:ext>
            </a:extLst>
          </p:cNvPr>
          <p:cNvSpPr>
            <a:spLocks noGrp="1"/>
          </p:cNvSpPr>
          <p:nvPr>
            <p:ph type="dt" sz="half" idx="10"/>
          </p:nvPr>
        </p:nvSpPr>
        <p:spPr/>
        <p:txBody>
          <a:bodyPr/>
          <a:lstStyle/>
          <a:p>
            <a:fld id="{4CFE05A4-DB66-8F4D-956C-3755C3C47138}" type="datetimeFigureOut">
              <a:rPr lang="en-US" smtClean="0"/>
              <a:t>6/23/25</a:t>
            </a:fld>
            <a:endParaRPr lang="en-US"/>
          </a:p>
        </p:txBody>
      </p:sp>
      <p:sp>
        <p:nvSpPr>
          <p:cNvPr id="5" name="Fußzeilenplatzhalter 4">
            <a:extLst>
              <a:ext uri="{FF2B5EF4-FFF2-40B4-BE49-F238E27FC236}">
                <a16:creationId xmlns:a16="http://schemas.microsoft.com/office/drawing/2014/main" id="{87D2DE20-FED3-C404-C8A8-40E459A6F3FB}"/>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B820C281-5EA8-4662-26E5-8862ACF0C7D8}"/>
              </a:ext>
            </a:extLst>
          </p:cNvPr>
          <p:cNvSpPr>
            <a:spLocks noGrp="1"/>
          </p:cNvSpPr>
          <p:nvPr>
            <p:ph type="sldNum" sz="quarter" idx="12"/>
          </p:nvPr>
        </p:nvSpPr>
        <p:spPr/>
        <p:txBody>
          <a:bodyPr/>
          <a:lstStyle/>
          <a:p>
            <a:fld id="{2DC95B62-586C-2C4F-AE58-43093F665ADF}" type="slidenum">
              <a:rPr lang="en-US" smtClean="0"/>
              <a:t>‹Nr.›</a:t>
            </a:fld>
            <a:endParaRPr lang="en-US"/>
          </a:p>
        </p:txBody>
      </p:sp>
    </p:spTree>
    <p:extLst>
      <p:ext uri="{BB962C8B-B14F-4D97-AF65-F5344CB8AC3E}">
        <p14:creationId xmlns:p14="http://schemas.microsoft.com/office/powerpoint/2010/main" val="110350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98E6DD-01DC-4687-9F05-4685AA0256CC}"/>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E812035E-7DAE-98E5-6588-6DF7AE51314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D42E3919-E46B-3432-4885-4CACD3DC2624}"/>
              </a:ext>
            </a:extLst>
          </p:cNvPr>
          <p:cNvSpPr>
            <a:spLocks noGrp="1"/>
          </p:cNvSpPr>
          <p:nvPr>
            <p:ph type="dt" sz="half" idx="10"/>
          </p:nvPr>
        </p:nvSpPr>
        <p:spPr/>
        <p:txBody>
          <a:bodyPr/>
          <a:lstStyle/>
          <a:p>
            <a:fld id="{4CFE05A4-DB66-8F4D-956C-3755C3C47138}" type="datetimeFigureOut">
              <a:rPr lang="en-US" smtClean="0"/>
              <a:t>6/23/25</a:t>
            </a:fld>
            <a:endParaRPr lang="en-US"/>
          </a:p>
        </p:txBody>
      </p:sp>
      <p:sp>
        <p:nvSpPr>
          <p:cNvPr id="5" name="Fußzeilenplatzhalter 4">
            <a:extLst>
              <a:ext uri="{FF2B5EF4-FFF2-40B4-BE49-F238E27FC236}">
                <a16:creationId xmlns:a16="http://schemas.microsoft.com/office/drawing/2014/main" id="{9F0B09DB-5776-EA1E-A181-93895CEED500}"/>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00F8ABFA-CABF-6469-A88E-FA3BA9F23D9D}"/>
              </a:ext>
            </a:extLst>
          </p:cNvPr>
          <p:cNvSpPr>
            <a:spLocks noGrp="1"/>
          </p:cNvSpPr>
          <p:nvPr>
            <p:ph type="sldNum" sz="quarter" idx="12"/>
          </p:nvPr>
        </p:nvSpPr>
        <p:spPr/>
        <p:txBody>
          <a:bodyPr/>
          <a:lstStyle/>
          <a:p>
            <a:fld id="{2DC95B62-586C-2C4F-AE58-43093F665ADF}" type="slidenum">
              <a:rPr lang="en-US" smtClean="0"/>
              <a:t>‹Nr.›</a:t>
            </a:fld>
            <a:endParaRPr lang="en-US"/>
          </a:p>
        </p:txBody>
      </p:sp>
    </p:spTree>
    <p:extLst>
      <p:ext uri="{BB962C8B-B14F-4D97-AF65-F5344CB8AC3E}">
        <p14:creationId xmlns:p14="http://schemas.microsoft.com/office/powerpoint/2010/main" val="826332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ECBB601A-3726-CB57-2F41-379541B6D12D}"/>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2628466A-1F08-43D6-3C7B-AD01FA407C3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78547789-9489-FDAA-5464-FD0953E7CF34}"/>
              </a:ext>
            </a:extLst>
          </p:cNvPr>
          <p:cNvSpPr>
            <a:spLocks noGrp="1"/>
          </p:cNvSpPr>
          <p:nvPr>
            <p:ph type="dt" sz="half" idx="10"/>
          </p:nvPr>
        </p:nvSpPr>
        <p:spPr/>
        <p:txBody>
          <a:bodyPr/>
          <a:lstStyle/>
          <a:p>
            <a:fld id="{4CFE05A4-DB66-8F4D-956C-3755C3C47138}" type="datetimeFigureOut">
              <a:rPr lang="en-US" smtClean="0"/>
              <a:t>6/23/25</a:t>
            </a:fld>
            <a:endParaRPr lang="en-US"/>
          </a:p>
        </p:txBody>
      </p:sp>
      <p:sp>
        <p:nvSpPr>
          <p:cNvPr id="5" name="Fußzeilenplatzhalter 4">
            <a:extLst>
              <a:ext uri="{FF2B5EF4-FFF2-40B4-BE49-F238E27FC236}">
                <a16:creationId xmlns:a16="http://schemas.microsoft.com/office/drawing/2014/main" id="{48DD65C9-B6CF-D1C3-5B92-9F2D732D2181}"/>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F60DFE57-368E-DA01-B710-6ECB1EC8A872}"/>
              </a:ext>
            </a:extLst>
          </p:cNvPr>
          <p:cNvSpPr>
            <a:spLocks noGrp="1"/>
          </p:cNvSpPr>
          <p:nvPr>
            <p:ph type="sldNum" sz="quarter" idx="12"/>
          </p:nvPr>
        </p:nvSpPr>
        <p:spPr/>
        <p:txBody>
          <a:bodyPr/>
          <a:lstStyle/>
          <a:p>
            <a:fld id="{2DC95B62-586C-2C4F-AE58-43093F665ADF}" type="slidenum">
              <a:rPr lang="en-US" smtClean="0"/>
              <a:t>‹Nr.›</a:t>
            </a:fld>
            <a:endParaRPr lang="en-US"/>
          </a:p>
        </p:txBody>
      </p:sp>
    </p:spTree>
    <p:extLst>
      <p:ext uri="{BB962C8B-B14F-4D97-AF65-F5344CB8AC3E}">
        <p14:creationId xmlns:p14="http://schemas.microsoft.com/office/powerpoint/2010/main" val="1786559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62188D-EAF0-3B57-5D70-0E870E605CB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AF950715-95A4-9004-B025-D41DBEE200D6}"/>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C116B9DC-C127-A743-4CB2-FE256B230E70}"/>
              </a:ext>
            </a:extLst>
          </p:cNvPr>
          <p:cNvSpPr>
            <a:spLocks noGrp="1"/>
          </p:cNvSpPr>
          <p:nvPr>
            <p:ph type="dt" sz="half" idx="10"/>
          </p:nvPr>
        </p:nvSpPr>
        <p:spPr/>
        <p:txBody>
          <a:bodyPr/>
          <a:lstStyle/>
          <a:p>
            <a:fld id="{4CFE05A4-DB66-8F4D-956C-3755C3C47138}" type="datetimeFigureOut">
              <a:rPr lang="en-US" smtClean="0"/>
              <a:t>6/23/25</a:t>
            </a:fld>
            <a:endParaRPr lang="en-US"/>
          </a:p>
        </p:txBody>
      </p:sp>
      <p:sp>
        <p:nvSpPr>
          <p:cNvPr id="5" name="Fußzeilenplatzhalter 4">
            <a:extLst>
              <a:ext uri="{FF2B5EF4-FFF2-40B4-BE49-F238E27FC236}">
                <a16:creationId xmlns:a16="http://schemas.microsoft.com/office/drawing/2014/main" id="{45206EFC-E9CA-257C-A460-D19A0E497805}"/>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D48C5DAF-8056-B5A2-0958-1BCAE035DACC}"/>
              </a:ext>
            </a:extLst>
          </p:cNvPr>
          <p:cNvSpPr>
            <a:spLocks noGrp="1"/>
          </p:cNvSpPr>
          <p:nvPr>
            <p:ph type="sldNum" sz="quarter" idx="12"/>
          </p:nvPr>
        </p:nvSpPr>
        <p:spPr/>
        <p:txBody>
          <a:bodyPr/>
          <a:lstStyle/>
          <a:p>
            <a:fld id="{2DC95B62-586C-2C4F-AE58-43093F665ADF}" type="slidenum">
              <a:rPr lang="en-US" smtClean="0"/>
              <a:t>‹Nr.›</a:t>
            </a:fld>
            <a:endParaRPr lang="en-US"/>
          </a:p>
        </p:txBody>
      </p:sp>
    </p:spTree>
    <p:extLst>
      <p:ext uri="{BB962C8B-B14F-4D97-AF65-F5344CB8AC3E}">
        <p14:creationId xmlns:p14="http://schemas.microsoft.com/office/powerpoint/2010/main" val="2750433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838952-5249-8B8C-5879-B61246A644E5}"/>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4D849854-2282-2A9D-4D64-6B63B2AACD7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37958B7-88B8-02B6-720C-7A5B2D32FFC4}"/>
              </a:ext>
            </a:extLst>
          </p:cNvPr>
          <p:cNvSpPr>
            <a:spLocks noGrp="1"/>
          </p:cNvSpPr>
          <p:nvPr>
            <p:ph type="dt" sz="half" idx="10"/>
          </p:nvPr>
        </p:nvSpPr>
        <p:spPr/>
        <p:txBody>
          <a:bodyPr/>
          <a:lstStyle/>
          <a:p>
            <a:fld id="{4CFE05A4-DB66-8F4D-956C-3755C3C47138}" type="datetimeFigureOut">
              <a:rPr lang="en-US" smtClean="0"/>
              <a:t>6/23/25</a:t>
            </a:fld>
            <a:endParaRPr lang="en-US"/>
          </a:p>
        </p:txBody>
      </p:sp>
      <p:sp>
        <p:nvSpPr>
          <p:cNvPr id="5" name="Fußzeilenplatzhalter 4">
            <a:extLst>
              <a:ext uri="{FF2B5EF4-FFF2-40B4-BE49-F238E27FC236}">
                <a16:creationId xmlns:a16="http://schemas.microsoft.com/office/drawing/2014/main" id="{E05D84B5-F1AA-9E2F-03DA-261B2E71D20D}"/>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834B182B-60FF-A1DC-744E-AE74FDF4D5F6}"/>
              </a:ext>
            </a:extLst>
          </p:cNvPr>
          <p:cNvSpPr>
            <a:spLocks noGrp="1"/>
          </p:cNvSpPr>
          <p:nvPr>
            <p:ph type="sldNum" sz="quarter" idx="12"/>
          </p:nvPr>
        </p:nvSpPr>
        <p:spPr/>
        <p:txBody>
          <a:bodyPr/>
          <a:lstStyle/>
          <a:p>
            <a:fld id="{2DC95B62-586C-2C4F-AE58-43093F665ADF}" type="slidenum">
              <a:rPr lang="en-US" smtClean="0"/>
              <a:t>‹Nr.›</a:t>
            </a:fld>
            <a:endParaRPr lang="en-US"/>
          </a:p>
        </p:txBody>
      </p:sp>
    </p:spTree>
    <p:extLst>
      <p:ext uri="{BB962C8B-B14F-4D97-AF65-F5344CB8AC3E}">
        <p14:creationId xmlns:p14="http://schemas.microsoft.com/office/powerpoint/2010/main" val="213711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6CC969-1D28-2D4F-F26D-F98F6F760A52}"/>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1F7A5FCE-17B1-E9D0-0DA9-FFFAC9FA939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94A37C75-749B-ECDC-99C7-BB54E74FB3D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743A035F-5751-FE1C-7053-B5FCC295EC01}"/>
              </a:ext>
            </a:extLst>
          </p:cNvPr>
          <p:cNvSpPr>
            <a:spLocks noGrp="1"/>
          </p:cNvSpPr>
          <p:nvPr>
            <p:ph type="dt" sz="half" idx="10"/>
          </p:nvPr>
        </p:nvSpPr>
        <p:spPr/>
        <p:txBody>
          <a:bodyPr/>
          <a:lstStyle/>
          <a:p>
            <a:fld id="{4CFE05A4-DB66-8F4D-956C-3755C3C47138}" type="datetimeFigureOut">
              <a:rPr lang="en-US" smtClean="0"/>
              <a:t>6/23/25</a:t>
            </a:fld>
            <a:endParaRPr lang="en-US"/>
          </a:p>
        </p:txBody>
      </p:sp>
      <p:sp>
        <p:nvSpPr>
          <p:cNvPr id="6" name="Fußzeilenplatzhalter 5">
            <a:extLst>
              <a:ext uri="{FF2B5EF4-FFF2-40B4-BE49-F238E27FC236}">
                <a16:creationId xmlns:a16="http://schemas.microsoft.com/office/drawing/2014/main" id="{6A96CD1C-4E8B-BAC8-85C5-AD78159658B6}"/>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42C7B0F5-CE76-A236-3EE2-C795CC93132F}"/>
              </a:ext>
            </a:extLst>
          </p:cNvPr>
          <p:cNvSpPr>
            <a:spLocks noGrp="1"/>
          </p:cNvSpPr>
          <p:nvPr>
            <p:ph type="sldNum" sz="quarter" idx="12"/>
          </p:nvPr>
        </p:nvSpPr>
        <p:spPr/>
        <p:txBody>
          <a:bodyPr/>
          <a:lstStyle/>
          <a:p>
            <a:fld id="{2DC95B62-586C-2C4F-AE58-43093F665ADF}" type="slidenum">
              <a:rPr lang="en-US" smtClean="0"/>
              <a:t>‹Nr.›</a:t>
            </a:fld>
            <a:endParaRPr lang="en-US"/>
          </a:p>
        </p:txBody>
      </p:sp>
    </p:spTree>
    <p:extLst>
      <p:ext uri="{BB962C8B-B14F-4D97-AF65-F5344CB8AC3E}">
        <p14:creationId xmlns:p14="http://schemas.microsoft.com/office/powerpoint/2010/main" val="4140357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4CCAA8-646D-185D-4851-DA6B717E5F75}"/>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2C4F9011-B142-DCA6-DA9D-00E6670C33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F5F040D1-EE45-7267-8BA6-D8C2BC7A877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FAAF27E7-EE65-57B2-304F-A915CEB24A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F8B0F58-CA8B-903C-4192-AF3254A30441}"/>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61B78708-4517-3507-F910-51CC79A559EE}"/>
              </a:ext>
            </a:extLst>
          </p:cNvPr>
          <p:cNvSpPr>
            <a:spLocks noGrp="1"/>
          </p:cNvSpPr>
          <p:nvPr>
            <p:ph type="dt" sz="half" idx="10"/>
          </p:nvPr>
        </p:nvSpPr>
        <p:spPr/>
        <p:txBody>
          <a:bodyPr/>
          <a:lstStyle/>
          <a:p>
            <a:fld id="{4CFE05A4-DB66-8F4D-956C-3755C3C47138}" type="datetimeFigureOut">
              <a:rPr lang="en-US" smtClean="0"/>
              <a:t>6/23/25</a:t>
            </a:fld>
            <a:endParaRPr lang="en-US"/>
          </a:p>
        </p:txBody>
      </p:sp>
      <p:sp>
        <p:nvSpPr>
          <p:cNvPr id="8" name="Fußzeilenplatzhalter 7">
            <a:extLst>
              <a:ext uri="{FF2B5EF4-FFF2-40B4-BE49-F238E27FC236}">
                <a16:creationId xmlns:a16="http://schemas.microsoft.com/office/drawing/2014/main" id="{4E4618CF-10C7-05E3-C94D-791E7306FEC3}"/>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52E8683B-F873-239B-76AF-1555FF440CC6}"/>
              </a:ext>
            </a:extLst>
          </p:cNvPr>
          <p:cNvSpPr>
            <a:spLocks noGrp="1"/>
          </p:cNvSpPr>
          <p:nvPr>
            <p:ph type="sldNum" sz="quarter" idx="12"/>
          </p:nvPr>
        </p:nvSpPr>
        <p:spPr/>
        <p:txBody>
          <a:bodyPr/>
          <a:lstStyle/>
          <a:p>
            <a:fld id="{2DC95B62-586C-2C4F-AE58-43093F665ADF}" type="slidenum">
              <a:rPr lang="en-US" smtClean="0"/>
              <a:t>‹Nr.›</a:t>
            </a:fld>
            <a:endParaRPr lang="en-US"/>
          </a:p>
        </p:txBody>
      </p:sp>
    </p:spTree>
    <p:extLst>
      <p:ext uri="{BB962C8B-B14F-4D97-AF65-F5344CB8AC3E}">
        <p14:creationId xmlns:p14="http://schemas.microsoft.com/office/powerpoint/2010/main" val="3384788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E4A4DB-894D-C788-6B49-61E2A760948D}"/>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E8E00939-51DB-1A49-51DA-D1B85919C28C}"/>
              </a:ext>
            </a:extLst>
          </p:cNvPr>
          <p:cNvSpPr>
            <a:spLocks noGrp="1"/>
          </p:cNvSpPr>
          <p:nvPr>
            <p:ph type="dt" sz="half" idx="10"/>
          </p:nvPr>
        </p:nvSpPr>
        <p:spPr/>
        <p:txBody>
          <a:bodyPr/>
          <a:lstStyle/>
          <a:p>
            <a:fld id="{4CFE05A4-DB66-8F4D-956C-3755C3C47138}" type="datetimeFigureOut">
              <a:rPr lang="en-US" smtClean="0"/>
              <a:t>6/23/25</a:t>
            </a:fld>
            <a:endParaRPr lang="en-US"/>
          </a:p>
        </p:txBody>
      </p:sp>
      <p:sp>
        <p:nvSpPr>
          <p:cNvPr id="4" name="Fußzeilenplatzhalter 3">
            <a:extLst>
              <a:ext uri="{FF2B5EF4-FFF2-40B4-BE49-F238E27FC236}">
                <a16:creationId xmlns:a16="http://schemas.microsoft.com/office/drawing/2014/main" id="{E5A76901-DFC0-7B01-8889-64FAC5EB485A}"/>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F445D558-4BD4-AC59-1DAC-AC3645B0FA53}"/>
              </a:ext>
            </a:extLst>
          </p:cNvPr>
          <p:cNvSpPr>
            <a:spLocks noGrp="1"/>
          </p:cNvSpPr>
          <p:nvPr>
            <p:ph type="sldNum" sz="quarter" idx="12"/>
          </p:nvPr>
        </p:nvSpPr>
        <p:spPr/>
        <p:txBody>
          <a:bodyPr/>
          <a:lstStyle/>
          <a:p>
            <a:fld id="{2DC95B62-586C-2C4F-AE58-43093F665ADF}" type="slidenum">
              <a:rPr lang="en-US" smtClean="0"/>
              <a:t>‹Nr.›</a:t>
            </a:fld>
            <a:endParaRPr lang="en-US"/>
          </a:p>
        </p:txBody>
      </p:sp>
    </p:spTree>
    <p:extLst>
      <p:ext uri="{BB962C8B-B14F-4D97-AF65-F5344CB8AC3E}">
        <p14:creationId xmlns:p14="http://schemas.microsoft.com/office/powerpoint/2010/main" val="747024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51B7ED2-B627-B225-6ABA-A84D104E545C}"/>
              </a:ext>
            </a:extLst>
          </p:cNvPr>
          <p:cNvSpPr>
            <a:spLocks noGrp="1"/>
          </p:cNvSpPr>
          <p:nvPr>
            <p:ph type="dt" sz="half" idx="10"/>
          </p:nvPr>
        </p:nvSpPr>
        <p:spPr/>
        <p:txBody>
          <a:bodyPr/>
          <a:lstStyle/>
          <a:p>
            <a:fld id="{4CFE05A4-DB66-8F4D-956C-3755C3C47138}" type="datetimeFigureOut">
              <a:rPr lang="en-US" smtClean="0"/>
              <a:t>6/23/25</a:t>
            </a:fld>
            <a:endParaRPr lang="en-US"/>
          </a:p>
        </p:txBody>
      </p:sp>
      <p:sp>
        <p:nvSpPr>
          <p:cNvPr id="3" name="Fußzeilenplatzhalter 2">
            <a:extLst>
              <a:ext uri="{FF2B5EF4-FFF2-40B4-BE49-F238E27FC236}">
                <a16:creationId xmlns:a16="http://schemas.microsoft.com/office/drawing/2014/main" id="{B6408D66-703A-4859-08D3-E9A4B7818BDE}"/>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C0C17A85-8995-5F2A-8D90-3CF1AD014295}"/>
              </a:ext>
            </a:extLst>
          </p:cNvPr>
          <p:cNvSpPr>
            <a:spLocks noGrp="1"/>
          </p:cNvSpPr>
          <p:nvPr>
            <p:ph type="sldNum" sz="quarter" idx="12"/>
          </p:nvPr>
        </p:nvSpPr>
        <p:spPr/>
        <p:txBody>
          <a:bodyPr/>
          <a:lstStyle/>
          <a:p>
            <a:fld id="{2DC95B62-586C-2C4F-AE58-43093F665ADF}" type="slidenum">
              <a:rPr lang="en-US" smtClean="0"/>
              <a:t>‹Nr.›</a:t>
            </a:fld>
            <a:endParaRPr lang="en-US"/>
          </a:p>
        </p:txBody>
      </p:sp>
    </p:spTree>
    <p:extLst>
      <p:ext uri="{BB962C8B-B14F-4D97-AF65-F5344CB8AC3E}">
        <p14:creationId xmlns:p14="http://schemas.microsoft.com/office/powerpoint/2010/main" val="2091330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A73B2E-7007-4B9D-923F-457BF05DB48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5F79CDC8-BB56-7949-D29D-EDA6209D7D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3B18B36A-B9AD-74E2-73CB-7218D27B44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B9D4F60-9480-2694-CBD6-863E335E5C7F}"/>
              </a:ext>
            </a:extLst>
          </p:cNvPr>
          <p:cNvSpPr>
            <a:spLocks noGrp="1"/>
          </p:cNvSpPr>
          <p:nvPr>
            <p:ph type="dt" sz="half" idx="10"/>
          </p:nvPr>
        </p:nvSpPr>
        <p:spPr/>
        <p:txBody>
          <a:bodyPr/>
          <a:lstStyle/>
          <a:p>
            <a:fld id="{4CFE05A4-DB66-8F4D-956C-3755C3C47138}" type="datetimeFigureOut">
              <a:rPr lang="en-US" smtClean="0"/>
              <a:t>6/23/25</a:t>
            </a:fld>
            <a:endParaRPr lang="en-US"/>
          </a:p>
        </p:txBody>
      </p:sp>
      <p:sp>
        <p:nvSpPr>
          <p:cNvPr id="6" name="Fußzeilenplatzhalter 5">
            <a:extLst>
              <a:ext uri="{FF2B5EF4-FFF2-40B4-BE49-F238E27FC236}">
                <a16:creationId xmlns:a16="http://schemas.microsoft.com/office/drawing/2014/main" id="{322066F3-940A-0B8A-6F15-7D2FC487AAA9}"/>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6C997D5A-834F-1B00-1A92-7816D505E0E7}"/>
              </a:ext>
            </a:extLst>
          </p:cNvPr>
          <p:cNvSpPr>
            <a:spLocks noGrp="1"/>
          </p:cNvSpPr>
          <p:nvPr>
            <p:ph type="sldNum" sz="quarter" idx="12"/>
          </p:nvPr>
        </p:nvSpPr>
        <p:spPr/>
        <p:txBody>
          <a:bodyPr/>
          <a:lstStyle/>
          <a:p>
            <a:fld id="{2DC95B62-586C-2C4F-AE58-43093F665ADF}" type="slidenum">
              <a:rPr lang="en-US" smtClean="0"/>
              <a:t>‹Nr.›</a:t>
            </a:fld>
            <a:endParaRPr lang="en-US"/>
          </a:p>
        </p:txBody>
      </p:sp>
    </p:spTree>
    <p:extLst>
      <p:ext uri="{BB962C8B-B14F-4D97-AF65-F5344CB8AC3E}">
        <p14:creationId xmlns:p14="http://schemas.microsoft.com/office/powerpoint/2010/main" val="1624782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ABB30C-D76B-4BDB-0626-9DBE1AC0101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2DB0BB5D-2B31-8A7E-3008-A8A89247BC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8CE056B9-6271-7874-EDAF-37295B57D1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97581AF-C73A-7F2E-42B0-0C976012C56B}"/>
              </a:ext>
            </a:extLst>
          </p:cNvPr>
          <p:cNvSpPr>
            <a:spLocks noGrp="1"/>
          </p:cNvSpPr>
          <p:nvPr>
            <p:ph type="dt" sz="half" idx="10"/>
          </p:nvPr>
        </p:nvSpPr>
        <p:spPr/>
        <p:txBody>
          <a:bodyPr/>
          <a:lstStyle/>
          <a:p>
            <a:fld id="{4CFE05A4-DB66-8F4D-956C-3755C3C47138}" type="datetimeFigureOut">
              <a:rPr lang="en-US" smtClean="0"/>
              <a:t>6/23/25</a:t>
            </a:fld>
            <a:endParaRPr lang="en-US"/>
          </a:p>
        </p:txBody>
      </p:sp>
      <p:sp>
        <p:nvSpPr>
          <p:cNvPr id="6" name="Fußzeilenplatzhalter 5">
            <a:extLst>
              <a:ext uri="{FF2B5EF4-FFF2-40B4-BE49-F238E27FC236}">
                <a16:creationId xmlns:a16="http://schemas.microsoft.com/office/drawing/2014/main" id="{F8196DA7-EA7E-6918-8DF2-8A2FEFBCCA71}"/>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8A1CA361-233A-547E-58D9-352F614AB297}"/>
              </a:ext>
            </a:extLst>
          </p:cNvPr>
          <p:cNvSpPr>
            <a:spLocks noGrp="1"/>
          </p:cNvSpPr>
          <p:nvPr>
            <p:ph type="sldNum" sz="quarter" idx="12"/>
          </p:nvPr>
        </p:nvSpPr>
        <p:spPr/>
        <p:txBody>
          <a:bodyPr/>
          <a:lstStyle/>
          <a:p>
            <a:fld id="{2DC95B62-586C-2C4F-AE58-43093F665ADF}" type="slidenum">
              <a:rPr lang="en-US" smtClean="0"/>
              <a:t>‹Nr.›</a:t>
            </a:fld>
            <a:endParaRPr lang="en-US"/>
          </a:p>
        </p:txBody>
      </p:sp>
    </p:spTree>
    <p:extLst>
      <p:ext uri="{BB962C8B-B14F-4D97-AF65-F5344CB8AC3E}">
        <p14:creationId xmlns:p14="http://schemas.microsoft.com/office/powerpoint/2010/main" val="2587679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EF94E3B-76F4-C5C6-1E93-DD8C201F00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6F9A6046-E15F-E726-516C-00BA3B61C6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7A65ED35-04C5-CD3A-5D4E-0BA6835903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FE05A4-DB66-8F4D-956C-3755C3C47138}" type="datetimeFigureOut">
              <a:rPr lang="en-US" smtClean="0"/>
              <a:t>6/23/25</a:t>
            </a:fld>
            <a:endParaRPr lang="en-US"/>
          </a:p>
        </p:txBody>
      </p:sp>
      <p:sp>
        <p:nvSpPr>
          <p:cNvPr id="5" name="Fußzeilenplatzhalter 4">
            <a:extLst>
              <a:ext uri="{FF2B5EF4-FFF2-40B4-BE49-F238E27FC236}">
                <a16:creationId xmlns:a16="http://schemas.microsoft.com/office/drawing/2014/main" id="{C7E6C006-CCF5-5742-5EA2-540B9B3F55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Foliennummernplatzhalter 5">
            <a:extLst>
              <a:ext uri="{FF2B5EF4-FFF2-40B4-BE49-F238E27FC236}">
                <a16:creationId xmlns:a16="http://schemas.microsoft.com/office/drawing/2014/main" id="{B6A818DF-DBC4-AE72-6011-76F1721B5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DC95B62-586C-2C4F-AE58-43093F665ADF}" type="slidenum">
              <a:rPr lang="en-US" smtClean="0"/>
              <a:t>‹Nr.›</a:t>
            </a:fld>
            <a:endParaRPr lang="en-US"/>
          </a:p>
        </p:txBody>
      </p:sp>
    </p:spTree>
    <p:extLst>
      <p:ext uri="{BB962C8B-B14F-4D97-AF65-F5344CB8AC3E}">
        <p14:creationId xmlns:p14="http://schemas.microsoft.com/office/powerpoint/2010/main" val="2342997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hyperlink" Target="https://wensun.github.io/CS4789_data/Imitation_Learning_April_8_annotated.pdf" TargetMode="External"/><Relationship Id="rId3" Type="http://schemas.openxmlformats.org/officeDocument/2006/relationships/hyperlink" Target="https://smartlabai.medium.com/a-brief-overview-of-imitation-learning-8a8a75c44a9c" TargetMode="External"/><Relationship Id="rId7" Type="http://schemas.openxmlformats.org/officeDocument/2006/relationships/hyperlink" Target="https://medium.com/@jasperorachen/behavioral-cloning-from-observation-5d86dc378975" TargetMode="External"/><Relationship Id="rId12" Type="http://schemas.openxmlformats.org/officeDocument/2006/relationships/hyperlink" Target="https://www.youtube.com/watch?v=sVPm7zOrBx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aimasterclass.com/glossary/behavioral-cloning-in-reinforcement-learning" TargetMode="External"/><Relationship Id="rId11" Type="http://schemas.openxmlformats.org/officeDocument/2006/relationships/hyperlink" Target="https://www.youtube.com/watch?v=T0H3h6Em27A" TargetMode="External"/><Relationship Id="rId5" Type="http://schemas.openxmlformats.org/officeDocument/2006/relationships/hyperlink" Target="https://medium.com/@jasperorachen/introduction-to-behavioral-cloning-2d47129e9420" TargetMode="External"/><Relationship Id="rId10" Type="http://schemas.openxmlformats.org/officeDocument/2006/relationships/hyperlink" Target="https://www.youtube.com/watch?v=GIxDtuaC3To" TargetMode="External"/><Relationship Id="rId4" Type="http://schemas.openxmlformats.org/officeDocument/2006/relationships/hyperlink" Target="https://link.springer.com/rwe/10.1007/978-0-387-30164-8_69#:~:text=Behavioral%20cloning%20is%20a%20method,input%20to%20a%20learning%20program" TargetMode="External"/><Relationship Id="rId9" Type="http://schemas.openxmlformats.org/officeDocument/2006/relationships/hyperlink" Target="https://www.strg.at/introduction-to-imitation-learning-and-behavioral-clon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pieren 5">
            <a:extLst>
              <a:ext uri="{FF2B5EF4-FFF2-40B4-BE49-F238E27FC236}">
                <a16:creationId xmlns:a16="http://schemas.microsoft.com/office/drawing/2014/main" id="{3183DC19-1C15-1F4D-1A52-30AC5CC166E1}"/>
              </a:ext>
            </a:extLst>
          </p:cNvPr>
          <p:cNvGrpSpPr/>
          <p:nvPr/>
        </p:nvGrpSpPr>
        <p:grpSpPr>
          <a:xfrm>
            <a:off x="983780" y="1951491"/>
            <a:ext cx="4757443" cy="3504858"/>
            <a:chOff x="983780" y="1951491"/>
            <a:chExt cx="4757443" cy="3504858"/>
          </a:xfrm>
        </p:grpSpPr>
        <p:pic>
          <p:nvPicPr>
            <p:cNvPr id="1026" name="Picture 2" descr="Autonomes Fahren zunehmend akzeptiert | CANCOM.info">
              <a:extLst>
                <a:ext uri="{FF2B5EF4-FFF2-40B4-BE49-F238E27FC236}">
                  <a16:creationId xmlns:a16="http://schemas.microsoft.com/office/drawing/2014/main" id="{7FC5B480-740C-C99B-E1D3-526F1771A5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780" y="1951491"/>
              <a:ext cx="4757443" cy="2955018"/>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D5F7B25A-5A75-F821-EE7C-44E438A1ADAC}"/>
                </a:ext>
              </a:extLst>
            </p:cNvPr>
            <p:cNvSpPr txBox="1"/>
            <p:nvPr/>
          </p:nvSpPr>
          <p:spPr>
            <a:xfrm>
              <a:off x="2000628" y="5087017"/>
              <a:ext cx="2723745" cy="369332"/>
            </a:xfrm>
            <a:prstGeom prst="rect">
              <a:avLst/>
            </a:prstGeom>
            <a:noFill/>
          </p:spPr>
          <p:txBody>
            <a:bodyPr wrap="square" rtlCol="0">
              <a:spAutoFit/>
            </a:bodyPr>
            <a:lstStyle/>
            <a:p>
              <a:pPr algn="ctr"/>
              <a:r>
                <a:rPr lang="de-DE" noProof="0" dirty="0"/>
                <a:t>Autonomes Fahren</a:t>
              </a:r>
            </a:p>
          </p:txBody>
        </p:sp>
      </p:grpSp>
      <p:grpSp>
        <p:nvGrpSpPr>
          <p:cNvPr id="7" name="Gruppieren 6">
            <a:extLst>
              <a:ext uri="{FF2B5EF4-FFF2-40B4-BE49-F238E27FC236}">
                <a16:creationId xmlns:a16="http://schemas.microsoft.com/office/drawing/2014/main" id="{19CAEB79-8738-B277-7844-896AA5369FB4}"/>
              </a:ext>
            </a:extLst>
          </p:cNvPr>
          <p:cNvGrpSpPr/>
          <p:nvPr/>
        </p:nvGrpSpPr>
        <p:grpSpPr>
          <a:xfrm>
            <a:off x="6450777" y="1951491"/>
            <a:ext cx="4757443" cy="3504858"/>
            <a:chOff x="6450777" y="1951491"/>
            <a:chExt cx="4757443" cy="3504858"/>
          </a:xfrm>
        </p:grpSpPr>
        <p:sp>
          <p:nvSpPr>
            <p:cNvPr id="5" name="Textfeld 4">
              <a:extLst>
                <a:ext uri="{FF2B5EF4-FFF2-40B4-BE49-F238E27FC236}">
                  <a16:creationId xmlns:a16="http://schemas.microsoft.com/office/drawing/2014/main" id="{C8E83134-618E-F080-CFB9-80F725533064}"/>
                </a:ext>
              </a:extLst>
            </p:cNvPr>
            <p:cNvSpPr txBox="1"/>
            <p:nvPr/>
          </p:nvSpPr>
          <p:spPr>
            <a:xfrm>
              <a:off x="7467625" y="5087017"/>
              <a:ext cx="2723745" cy="369332"/>
            </a:xfrm>
            <a:prstGeom prst="rect">
              <a:avLst/>
            </a:prstGeom>
            <a:noFill/>
          </p:spPr>
          <p:txBody>
            <a:bodyPr wrap="square" rtlCol="0">
              <a:spAutoFit/>
            </a:bodyPr>
            <a:lstStyle/>
            <a:p>
              <a:pPr algn="ctr"/>
              <a:r>
                <a:rPr lang="de-DE" noProof="0" dirty="0"/>
                <a:t>Robotik</a:t>
              </a:r>
            </a:p>
          </p:txBody>
        </p:sp>
        <p:pic>
          <p:nvPicPr>
            <p:cNvPr id="1030" name="Picture 6" descr="Robotik &amp; Industrie 4.0">
              <a:extLst>
                <a:ext uri="{FF2B5EF4-FFF2-40B4-BE49-F238E27FC236}">
                  <a16:creationId xmlns:a16="http://schemas.microsoft.com/office/drawing/2014/main" id="{4125968F-5475-1E39-3E8A-C4A266D8B09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9607"/>
            <a:stretch/>
          </p:blipFill>
          <p:spPr bwMode="auto">
            <a:xfrm>
              <a:off x="6450777" y="1951491"/>
              <a:ext cx="4757443" cy="2955018"/>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286639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F75CE3-1637-956B-F84A-36B2B07CD0D2}"/>
              </a:ext>
            </a:extLst>
          </p:cNvPr>
          <p:cNvSpPr>
            <a:spLocks noGrp="1"/>
          </p:cNvSpPr>
          <p:nvPr>
            <p:ph type="ctrTitle"/>
          </p:nvPr>
        </p:nvSpPr>
        <p:spPr>
          <a:xfrm>
            <a:off x="814552" y="2137103"/>
            <a:ext cx="11056882" cy="2387600"/>
          </a:xfrm>
        </p:spPr>
        <p:txBody>
          <a:bodyPr anchor="ctr">
            <a:normAutofit/>
          </a:bodyPr>
          <a:lstStyle/>
          <a:p>
            <a:pPr algn="l"/>
            <a:r>
              <a:rPr lang="de-DE" sz="5500" dirty="0">
                <a:solidFill>
                  <a:schemeClr val="tx2">
                    <a:lumMod val="75000"/>
                    <a:lumOff val="25000"/>
                  </a:schemeClr>
                </a:solidFill>
              </a:rPr>
              <a:t>Imitation Learning – Behavioral </a:t>
            </a:r>
            <a:r>
              <a:rPr lang="de-DE" sz="5500" dirty="0" err="1">
                <a:solidFill>
                  <a:schemeClr val="tx2">
                    <a:lumMod val="75000"/>
                    <a:lumOff val="25000"/>
                  </a:schemeClr>
                </a:solidFill>
              </a:rPr>
              <a:t>Cloning</a:t>
            </a:r>
            <a:endParaRPr lang="de-DE" sz="5500" dirty="0">
              <a:solidFill>
                <a:schemeClr val="tx2">
                  <a:lumMod val="75000"/>
                  <a:lumOff val="25000"/>
                </a:schemeClr>
              </a:solidFill>
            </a:endParaRPr>
          </a:p>
        </p:txBody>
      </p:sp>
      <p:sp>
        <p:nvSpPr>
          <p:cNvPr id="3" name="Untertitel 2">
            <a:extLst>
              <a:ext uri="{FF2B5EF4-FFF2-40B4-BE49-F238E27FC236}">
                <a16:creationId xmlns:a16="http://schemas.microsoft.com/office/drawing/2014/main" id="{838480AC-19FE-32CF-CD9D-051A767283AF}"/>
              </a:ext>
            </a:extLst>
          </p:cNvPr>
          <p:cNvSpPr>
            <a:spLocks noGrp="1"/>
          </p:cNvSpPr>
          <p:nvPr>
            <p:ph type="subTitle" idx="1"/>
          </p:nvPr>
        </p:nvSpPr>
        <p:spPr>
          <a:xfrm>
            <a:off x="814552" y="4472828"/>
            <a:ext cx="9144000" cy="1655762"/>
          </a:xfrm>
        </p:spPr>
        <p:txBody>
          <a:bodyPr/>
          <a:lstStyle/>
          <a:p>
            <a:pPr algn="l">
              <a:lnSpc>
                <a:spcPct val="100000"/>
              </a:lnSpc>
            </a:pPr>
            <a:r>
              <a:rPr lang="de-DE" dirty="0"/>
              <a:t>Aktuelle Data Science Entwicklungen</a:t>
            </a:r>
          </a:p>
          <a:p>
            <a:pPr algn="l">
              <a:lnSpc>
                <a:spcPct val="100000"/>
              </a:lnSpc>
            </a:pPr>
            <a:r>
              <a:rPr lang="de-DE" dirty="0"/>
              <a:t>Elisabeth Barar, 2825002</a:t>
            </a:r>
          </a:p>
          <a:p>
            <a:pPr algn="l">
              <a:lnSpc>
                <a:spcPct val="100000"/>
              </a:lnSpc>
            </a:pPr>
            <a:r>
              <a:rPr lang="de-DE" dirty="0"/>
              <a:t>09.06.2025</a:t>
            </a:r>
          </a:p>
        </p:txBody>
      </p:sp>
      <p:pic>
        <p:nvPicPr>
          <p:cNvPr id="4" name="Grafik 3">
            <a:extLst>
              <a:ext uri="{FF2B5EF4-FFF2-40B4-BE49-F238E27FC236}">
                <a16:creationId xmlns:a16="http://schemas.microsoft.com/office/drawing/2014/main" id="{BED74358-33D3-A6A9-0900-104329FAC522}"/>
              </a:ext>
            </a:extLst>
          </p:cNvPr>
          <p:cNvPicPr>
            <a:picLocks noChangeAspect="1"/>
          </p:cNvPicPr>
          <p:nvPr/>
        </p:nvPicPr>
        <p:blipFill>
          <a:blip r:embed="rId3"/>
          <a:stretch>
            <a:fillRect/>
          </a:stretch>
        </p:blipFill>
        <p:spPr>
          <a:xfrm>
            <a:off x="814552" y="729410"/>
            <a:ext cx="1756144" cy="893922"/>
          </a:xfrm>
          <a:prstGeom prst="rect">
            <a:avLst/>
          </a:prstGeom>
        </p:spPr>
      </p:pic>
    </p:spTree>
    <p:extLst>
      <p:ext uri="{BB962C8B-B14F-4D97-AF65-F5344CB8AC3E}">
        <p14:creationId xmlns:p14="http://schemas.microsoft.com/office/powerpoint/2010/main" val="3152037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6DC8FF-6E5B-2BD5-A8E9-0E74D7F54213}"/>
              </a:ext>
            </a:extLst>
          </p:cNvPr>
          <p:cNvSpPr>
            <a:spLocks noGrp="1"/>
          </p:cNvSpPr>
          <p:nvPr>
            <p:ph type="title"/>
          </p:nvPr>
        </p:nvSpPr>
        <p:spPr/>
        <p:txBody>
          <a:bodyPr>
            <a:normAutofit/>
          </a:bodyPr>
          <a:lstStyle/>
          <a:p>
            <a:r>
              <a:rPr lang="de-DE" sz="4000" dirty="0">
                <a:solidFill>
                  <a:schemeClr val="tx2">
                    <a:lumMod val="75000"/>
                    <a:lumOff val="25000"/>
                  </a:schemeClr>
                </a:solidFill>
              </a:rPr>
              <a:t>Was ist Behavioral </a:t>
            </a:r>
            <a:r>
              <a:rPr lang="de-DE" sz="4000" dirty="0" err="1">
                <a:solidFill>
                  <a:schemeClr val="tx2">
                    <a:lumMod val="75000"/>
                    <a:lumOff val="25000"/>
                  </a:schemeClr>
                </a:solidFill>
              </a:rPr>
              <a:t>Cloning</a:t>
            </a:r>
            <a:r>
              <a:rPr lang="de-DE" sz="4000" dirty="0">
                <a:solidFill>
                  <a:schemeClr val="tx2">
                    <a:lumMod val="75000"/>
                    <a:lumOff val="25000"/>
                  </a:schemeClr>
                </a:solidFill>
              </a:rPr>
              <a:t>? </a:t>
            </a:r>
          </a:p>
        </p:txBody>
      </p:sp>
      <p:sp>
        <p:nvSpPr>
          <p:cNvPr id="3" name="Inhaltsplatzhalter 2">
            <a:extLst>
              <a:ext uri="{FF2B5EF4-FFF2-40B4-BE49-F238E27FC236}">
                <a16:creationId xmlns:a16="http://schemas.microsoft.com/office/drawing/2014/main" id="{6B512F46-3543-A5E2-015C-22640049DD15}"/>
              </a:ext>
            </a:extLst>
          </p:cNvPr>
          <p:cNvSpPr>
            <a:spLocks noGrp="1"/>
          </p:cNvSpPr>
          <p:nvPr>
            <p:ph idx="1"/>
          </p:nvPr>
        </p:nvSpPr>
        <p:spPr/>
        <p:txBody>
          <a:bodyPr>
            <a:normAutofit/>
          </a:bodyPr>
          <a:lstStyle/>
          <a:p>
            <a:pPr marL="0" indent="0">
              <a:buNone/>
            </a:pPr>
            <a:r>
              <a:rPr lang="de-DE" sz="2000" b="1" dirty="0"/>
              <a:t>Definition:</a:t>
            </a:r>
          </a:p>
          <a:p>
            <a:pPr>
              <a:buFontTx/>
              <a:buChar char="-"/>
            </a:pPr>
            <a:r>
              <a:rPr lang="de-DE" sz="1800" dirty="0"/>
              <a:t>Einfachste Form von Imitation Learning </a:t>
            </a:r>
          </a:p>
          <a:p>
            <a:pPr>
              <a:buFontTx/>
              <a:buChar char="-"/>
            </a:pPr>
            <a:r>
              <a:rPr lang="de-DE" sz="1800" dirty="0"/>
              <a:t>Agent lernt, das Verhalten eines Experten durch direkte Nachahmung zu reproduzieren  </a:t>
            </a:r>
          </a:p>
          <a:p>
            <a:pPr>
              <a:buFontTx/>
              <a:buChar char="-"/>
            </a:pPr>
            <a:r>
              <a:rPr lang="de-DE" sz="1800" dirty="0"/>
              <a:t>Basiert auf Supervised Learning -&gt; keine explizite Belohnungsfunktion nötigt</a:t>
            </a:r>
          </a:p>
          <a:p>
            <a:pPr>
              <a:buFontTx/>
              <a:buChar char="-"/>
            </a:pPr>
            <a:endParaRPr lang="de-DE" sz="1800" dirty="0"/>
          </a:p>
          <a:p>
            <a:pPr marL="0" indent="0">
              <a:buNone/>
            </a:pPr>
            <a:r>
              <a:rPr lang="de-DE" sz="2000" b="1" dirty="0"/>
              <a:t>Ziel: </a:t>
            </a:r>
          </a:p>
          <a:p>
            <a:pPr marL="0" indent="0">
              <a:buNone/>
            </a:pPr>
            <a:r>
              <a:rPr lang="de-DE" sz="1800" dirty="0"/>
              <a:t>Agent soll lernen, genau das zu tun, was der Experte z.B. ein Mensch vorgemacht hat </a:t>
            </a:r>
          </a:p>
          <a:p>
            <a:pPr>
              <a:buFontTx/>
              <a:buChar char="-"/>
            </a:pPr>
            <a:endParaRPr lang="de-DE" sz="1800" dirty="0"/>
          </a:p>
          <a:p>
            <a:pPr marL="0" indent="0">
              <a:buNone/>
            </a:pPr>
            <a:r>
              <a:rPr lang="de-DE" sz="2000" b="1" dirty="0"/>
              <a:t>Use Case:</a:t>
            </a:r>
          </a:p>
          <a:p>
            <a:pPr>
              <a:buFontTx/>
              <a:buChar char="-"/>
            </a:pPr>
            <a:r>
              <a:rPr lang="de-DE" sz="1800" dirty="0"/>
              <a:t>ALVINN (</a:t>
            </a:r>
            <a:r>
              <a:rPr lang="de-DE" sz="1800" b="1" dirty="0" err="1"/>
              <a:t>A</a:t>
            </a:r>
            <a:r>
              <a:rPr lang="de-DE" sz="1800" dirty="0" err="1"/>
              <a:t>utonomous</a:t>
            </a:r>
            <a:r>
              <a:rPr lang="de-DE" sz="1800" dirty="0"/>
              <a:t> </a:t>
            </a:r>
            <a:r>
              <a:rPr lang="de-DE" sz="1800" b="1" dirty="0"/>
              <a:t>L</a:t>
            </a:r>
            <a:r>
              <a:rPr lang="de-DE" sz="1800" dirty="0"/>
              <a:t>and </a:t>
            </a:r>
            <a:r>
              <a:rPr lang="de-DE" sz="1800" b="1" dirty="0"/>
              <a:t>V</a:t>
            </a:r>
            <a:r>
              <a:rPr lang="de-DE" sz="1800" dirty="0"/>
              <a:t>ehicle </a:t>
            </a:r>
            <a:r>
              <a:rPr lang="de-DE" sz="1800" b="1" dirty="0"/>
              <a:t>I</a:t>
            </a:r>
            <a:r>
              <a:rPr lang="de-DE" sz="1800" dirty="0"/>
              <a:t>n a </a:t>
            </a:r>
            <a:r>
              <a:rPr lang="de-DE" sz="1800" b="1" dirty="0" err="1"/>
              <a:t>N</a:t>
            </a:r>
            <a:r>
              <a:rPr lang="de-DE" sz="1800" dirty="0" err="1"/>
              <a:t>eural</a:t>
            </a:r>
            <a:r>
              <a:rPr lang="de-DE" sz="1800" dirty="0"/>
              <a:t> </a:t>
            </a:r>
            <a:r>
              <a:rPr lang="de-DE" sz="1800" b="1" dirty="0"/>
              <a:t>N</a:t>
            </a:r>
            <a:r>
              <a:rPr lang="de-DE" sz="1800" dirty="0"/>
              <a:t>etwork), ein Fahrzeug mit Sensoren, das gelernt hat, Sensordaten in Lenkwinkel zu übersetzen und autonom zu fahren</a:t>
            </a:r>
          </a:p>
          <a:p>
            <a:pPr marL="0" indent="0">
              <a:buNone/>
            </a:pPr>
            <a:endParaRPr lang="de-DE" sz="1800" dirty="0"/>
          </a:p>
          <a:p>
            <a:pPr marL="0" indent="0">
              <a:buNone/>
            </a:pPr>
            <a:endParaRPr lang="de-DE" sz="1800" dirty="0"/>
          </a:p>
        </p:txBody>
      </p:sp>
    </p:spTree>
    <p:extLst>
      <p:ext uri="{BB962C8B-B14F-4D97-AF65-F5344CB8AC3E}">
        <p14:creationId xmlns:p14="http://schemas.microsoft.com/office/powerpoint/2010/main" val="766271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A6C51-E3A2-12AE-9C52-53178E2DEF0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69DB2BA-CF4F-E08C-8975-3D3922A968A9}"/>
              </a:ext>
            </a:extLst>
          </p:cNvPr>
          <p:cNvSpPr>
            <a:spLocks noGrp="1"/>
          </p:cNvSpPr>
          <p:nvPr>
            <p:ph type="title"/>
          </p:nvPr>
        </p:nvSpPr>
        <p:spPr/>
        <p:txBody>
          <a:bodyPr>
            <a:normAutofit/>
          </a:bodyPr>
          <a:lstStyle/>
          <a:p>
            <a:r>
              <a:rPr lang="de-DE" sz="4000" dirty="0">
                <a:solidFill>
                  <a:schemeClr val="tx2">
                    <a:lumMod val="75000"/>
                    <a:lumOff val="25000"/>
                  </a:schemeClr>
                </a:solidFill>
              </a:rPr>
              <a:t>Algorithmus von Behavioral </a:t>
            </a:r>
            <a:r>
              <a:rPr lang="de-DE" sz="4000" dirty="0" err="1">
                <a:solidFill>
                  <a:schemeClr val="tx2">
                    <a:lumMod val="75000"/>
                    <a:lumOff val="25000"/>
                  </a:schemeClr>
                </a:solidFill>
              </a:rPr>
              <a:t>Cloning</a:t>
            </a:r>
            <a:endParaRPr lang="de-DE" sz="4000" dirty="0">
              <a:solidFill>
                <a:schemeClr val="tx2">
                  <a:lumMod val="75000"/>
                  <a:lumOff val="25000"/>
                </a:schemeClr>
              </a:solidFill>
            </a:endParaRPr>
          </a:p>
        </p:txBody>
      </p:sp>
      <p:grpSp>
        <p:nvGrpSpPr>
          <p:cNvPr id="27" name="Gruppieren 26">
            <a:extLst>
              <a:ext uri="{FF2B5EF4-FFF2-40B4-BE49-F238E27FC236}">
                <a16:creationId xmlns:a16="http://schemas.microsoft.com/office/drawing/2014/main" id="{18E382CC-5E47-BB7B-3FD0-00069DCC042B}"/>
              </a:ext>
            </a:extLst>
          </p:cNvPr>
          <p:cNvGrpSpPr/>
          <p:nvPr/>
        </p:nvGrpSpPr>
        <p:grpSpPr>
          <a:xfrm>
            <a:off x="804910" y="2820532"/>
            <a:ext cx="10496192" cy="1210937"/>
            <a:chOff x="804910" y="2820532"/>
            <a:chExt cx="10496192" cy="1210937"/>
          </a:xfrm>
        </p:grpSpPr>
        <p:sp>
          <p:nvSpPr>
            <p:cNvPr id="5" name="Zylinder 4">
              <a:extLst>
                <a:ext uri="{FF2B5EF4-FFF2-40B4-BE49-F238E27FC236}">
                  <a16:creationId xmlns:a16="http://schemas.microsoft.com/office/drawing/2014/main" id="{0382AF23-63DC-20E5-3F59-42B15B6C127F}"/>
                </a:ext>
              </a:extLst>
            </p:cNvPr>
            <p:cNvSpPr/>
            <p:nvPr/>
          </p:nvSpPr>
          <p:spPr>
            <a:xfrm>
              <a:off x="3509659" y="2850217"/>
              <a:ext cx="1224951" cy="1072361"/>
            </a:xfrm>
            <a:prstGeom prst="can">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Trainings-</a:t>
              </a:r>
              <a:r>
                <a:rPr lang="en-US" b="1" dirty="0" err="1">
                  <a:solidFill>
                    <a:schemeClr val="tx1"/>
                  </a:solidFill>
                </a:rPr>
                <a:t>daten</a:t>
              </a:r>
              <a:endParaRPr lang="en-US" b="1" dirty="0">
                <a:ln w="0">
                  <a:noFill/>
                </a:ln>
                <a:solidFill>
                  <a:schemeClr val="tx1"/>
                </a:solidFill>
                <a:effectLst>
                  <a:outerShdw blurRad="38100" dist="19050" dir="2700000" algn="tl" rotWithShape="0">
                    <a:schemeClr val="dk1">
                      <a:alpha val="40000"/>
                    </a:schemeClr>
                  </a:outerShdw>
                </a:effectLst>
              </a:endParaRPr>
            </a:p>
          </p:txBody>
        </p:sp>
        <p:cxnSp>
          <p:nvCxnSpPr>
            <p:cNvPr id="7" name="Gerade Verbindung mit Pfeil 6">
              <a:extLst>
                <a:ext uri="{FF2B5EF4-FFF2-40B4-BE49-F238E27FC236}">
                  <a16:creationId xmlns:a16="http://schemas.microsoft.com/office/drawing/2014/main" id="{6CBA87B7-DB10-48D9-B9E5-479D02F9CB30}"/>
                </a:ext>
              </a:extLst>
            </p:cNvPr>
            <p:cNvCxnSpPr>
              <a:cxnSpLocks/>
              <a:stCxn id="5" idx="4"/>
              <a:endCxn id="8" idx="1"/>
            </p:cNvCxnSpPr>
            <p:nvPr/>
          </p:nvCxnSpPr>
          <p:spPr>
            <a:xfrm flipV="1">
              <a:off x="4734610" y="3386397"/>
              <a:ext cx="1643916"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 name="Abgerundetes Rechteck 7">
              <a:extLst>
                <a:ext uri="{FF2B5EF4-FFF2-40B4-BE49-F238E27FC236}">
                  <a16:creationId xmlns:a16="http://schemas.microsoft.com/office/drawing/2014/main" id="{D2E5FC89-98A7-0416-D122-CE7596513AF9}"/>
                </a:ext>
              </a:extLst>
            </p:cNvPr>
            <p:cNvSpPr/>
            <p:nvPr/>
          </p:nvSpPr>
          <p:spPr>
            <a:xfrm>
              <a:off x="6378526" y="2877438"/>
              <a:ext cx="1639330" cy="1017917"/>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Supervised Learning</a:t>
              </a:r>
            </a:p>
          </p:txBody>
        </p:sp>
        <p:cxnSp>
          <p:nvCxnSpPr>
            <p:cNvPr id="10" name="Gerade Verbindung mit Pfeil 9">
              <a:extLst>
                <a:ext uri="{FF2B5EF4-FFF2-40B4-BE49-F238E27FC236}">
                  <a16:creationId xmlns:a16="http://schemas.microsoft.com/office/drawing/2014/main" id="{3E8917D0-9075-8AA6-FB0F-7A7CB038BAE0}"/>
                </a:ext>
              </a:extLst>
            </p:cNvPr>
            <p:cNvCxnSpPr>
              <a:cxnSpLocks/>
              <a:stCxn id="8" idx="3"/>
              <a:endCxn id="9" idx="1"/>
            </p:cNvCxnSpPr>
            <p:nvPr/>
          </p:nvCxnSpPr>
          <p:spPr>
            <a:xfrm flipV="1">
              <a:off x="8017856" y="3385839"/>
              <a:ext cx="1643916" cy="55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Gerade Verbindung mit Pfeil 10">
              <a:extLst>
                <a:ext uri="{FF2B5EF4-FFF2-40B4-BE49-F238E27FC236}">
                  <a16:creationId xmlns:a16="http://schemas.microsoft.com/office/drawing/2014/main" id="{86EC9D8C-3597-B6B4-45F0-41013FD07B35}"/>
                </a:ext>
              </a:extLst>
            </p:cNvPr>
            <p:cNvCxnSpPr>
              <a:cxnSpLocks/>
            </p:cNvCxnSpPr>
            <p:nvPr/>
          </p:nvCxnSpPr>
          <p:spPr>
            <a:xfrm>
              <a:off x="2015848" y="3408793"/>
              <a:ext cx="149381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6" name="Grafik 15">
              <a:extLst>
                <a:ext uri="{FF2B5EF4-FFF2-40B4-BE49-F238E27FC236}">
                  <a16:creationId xmlns:a16="http://schemas.microsoft.com/office/drawing/2014/main" id="{450C6AF8-EA14-F8AE-BAC3-07B91A1DBF6A}"/>
                </a:ext>
              </a:extLst>
            </p:cNvPr>
            <p:cNvPicPr>
              <a:picLocks noChangeAspect="1"/>
            </p:cNvPicPr>
            <p:nvPr/>
          </p:nvPicPr>
          <p:blipFill>
            <a:blip r:embed="rId3"/>
            <a:stretch>
              <a:fillRect/>
            </a:stretch>
          </p:blipFill>
          <p:spPr>
            <a:xfrm>
              <a:off x="804910" y="2820532"/>
              <a:ext cx="1210937" cy="1210937"/>
            </a:xfrm>
            <a:prstGeom prst="rect">
              <a:avLst/>
            </a:prstGeom>
          </p:spPr>
        </p:pic>
        <p:sp>
          <p:nvSpPr>
            <p:cNvPr id="9" name="Abgerundetes Rechteck 8">
              <a:extLst>
                <a:ext uri="{FF2B5EF4-FFF2-40B4-BE49-F238E27FC236}">
                  <a16:creationId xmlns:a16="http://schemas.microsoft.com/office/drawing/2014/main" id="{424382A6-DF3C-2818-2333-D246628F9AC6}"/>
                </a:ext>
              </a:extLst>
            </p:cNvPr>
            <p:cNvSpPr/>
            <p:nvPr/>
          </p:nvSpPr>
          <p:spPr>
            <a:xfrm>
              <a:off x="9661772" y="2849658"/>
              <a:ext cx="1639330" cy="1072361"/>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Policy</a:t>
              </a:r>
            </a:p>
          </p:txBody>
        </p:sp>
      </p:grpSp>
      <p:sp>
        <p:nvSpPr>
          <p:cNvPr id="12" name="Textfeld 11">
            <a:extLst>
              <a:ext uri="{FF2B5EF4-FFF2-40B4-BE49-F238E27FC236}">
                <a16:creationId xmlns:a16="http://schemas.microsoft.com/office/drawing/2014/main" id="{29D0488A-18A2-8D20-4C8D-A78A845392F6}"/>
              </a:ext>
            </a:extLst>
          </p:cNvPr>
          <p:cNvSpPr txBox="1"/>
          <p:nvPr/>
        </p:nvSpPr>
        <p:spPr>
          <a:xfrm>
            <a:off x="0" y="4200584"/>
            <a:ext cx="2650784" cy="1200329"/>
          </a:xfrm>
          <a:prstGeom prst="rect">
            <a:avLst/>
          </a:prstGeom>
          <a:noFill/>
        </p:spPr>
        <p:txBody>
          <a:bodyPr wrap="square" rtlCol="0">
            <a:spAutoFit/>
          </a:bodyPr>
          <a:lstStyle/>
          <a:p>
            <a:pPr algn="ctr"/>
            <a:r>
              <a:rPr lang="de-DE" dirty="0"/>
              <a:t>Aufzeichnung von Aktionen zusammen mit der auslösenden Situation</a:t>
            </a:r>
            <a:endParaRPr lang="en-US" dirty="0"/>
          </a:p>
        </p:txBody>
      </p:sp>
      <p:sp>
        <p:nvSpPr>
          <p:cNvPr id="24" name="Textfeld 23">
            <a:extLst>
              <a:ext uri="{FF2B5EF4-FFF2-40B4-BE49-F238E27FC236}">
                <a16:creationId xmlns:a16="http://schemas.microsoft.com/office/drawing/2014/main" id="{6FC94AC4-AA12-2053-57DF-8EA5DB37110E}"/>
              </a:ext>
            </a:extLst>
          </p:cNvPr>
          <p:cNvSpPr txBox="1"/>
          <p:nvPr/>
        </p:nvSpPr>
        <p:spPr>
          <a:xfrm>
            <a:off x="2830031" y="4200585"/>
            <a:ext cx="2650784" cy="1200329"/>
          </a:xfrm>
          <a:prstGeom prst="rect">
            <a:avLst/>
          </a:prstGeom>
          <a:noFill/>
        </p:spPr>
        <p:txBody>
          <a:bodyPr wrap="square" rtlCol="0">
            <a:spAutoFit/>
          </a:bodyPr>
          <a:lstStyle/>
          <a:p>
            <a:pPr algn="ctr"/>
            <a:r>
              <a:rPr lang="de-DE" dirty="0"/>
              <a:t>Erstellung eines Datensatzes aus den Aktionen und den Situationen</a:t>
            </a:r>
            <a:endParaRPr lang="en-US" dirty="0"/>
          </a:p>
        </p:txBody>
      </p:sp>
      <p:sp>
        <p:nvSpPr>
          <p:cNvPr id="25" name="Textfeld 24">
            <a:extLst>
              <a:ext uri="{FF2B5EF4-FFF2-40B4-BE49-F238E27FC236}">
                <a16:creationId xmlns:a16="http://schemas.microsoft.com/office/drawing/2014/main" id="{F10076DF-5707-E8B1-A812-E024983BF733}"/>
              </a:ext>
            </a:extLst>
          </p:cNvPr>
          <p:cNvSpPr txBox="1"/>
          <p:nvPr/>
        </p:nvSpPr>
        <p:spPr>
          <a:xfrm>
            <a:off x="5832657" y="4200585"/>
            <a:ext cx="2797645" cy="1200329"/>
          </a:xfrm>
          <a:prstGeom prst="rect">
            <a:avLst/>
          </a:prstGeom>
          <a:noFill/>
        </p:spPr>
        <p:txBody>
          <a:bodyPr wrap="square" rtlCol="0">
            <a:spAutoFit/>
          </a:bodyPr>
          <a:lstStyle/>
          <a:p>
            <a:pPr algn="ctr"/>
            <a:r>
              <a:rPr lang="de-DE" dirty="0"/>
              <a:t>Trainieren eines Modells z.B. neuronales Netz auf den Trainingsdaten, um eine Aktion vorherzusagen</a:t>
            </a:r>
            <a:endParaRPr lang="en-US" dirty="0"/>
          </a:p>
        </p:txBody>
      </p:sp>
      <p:sp>
        <p:nvSpPr>
          <p:cNvPr id="26" name="Textfeld 25">
            <a:extLst>
              <a:ext uri="{FF2B5EF4-FFF2-40B4-BE49-F238E27FC236}">
                <a16:creationId xmlns:a16="http://schemas.microsoft.com/office/drawing/2014/main" id="{C61D27D2-6170-DC92-272A-725ED2619BBE}"/>
              </a:ext>
            </a:extLst>
          </p:cNvPr>
          <p:cNvSpPr txBox="1"/>
          <p:nvPr/>
        </p:nvSpPr>
        <p:spPr>
          <a:xfrm>
            <a:off x="8972442" y="4205686"/>
            <a:ext cx="3017990" cy="1200329"/>
          </a:xfrm>
          <a:prstGeom prst="rect">
            <a:avLst/>
          </a:prstGeom>
          <a:noFill/>
        </p:spPr>
        <p:txBody>
          <a:bodyPr wrap="square" rtlCol="0">
            <a:spAutoFit/>
          </a:bodyPr>
          <a:lstStyle/>
          <a:p>
            <a:pPr algn="ctr"/>
            <a:r>
              <a:rPr lang="de-DE" dirty="0"/>
              <a:t>Ergebnis ist die gelernte Policy die der Agent in neuen Situationen verwendet, um eine Aktion zu wählen</a:t>
            </a:r>
            <a:endParaRPr lang="en-US" dirty="0"/>
          </a:p>
        </p:txBody>
      </p:sp>
    </p:spTree>
    <p:extLst>
      <p:ext uri="{BB962C8B-B14F-4D97-AF65-F5344CB8AC3E}">
        <p14:creationId xmlns:p14="http://schemas.microsoft.com/office/powerpoint/2010/main" val="2139866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18C09C-B06E-85DE-A865-FAAA53A80F5D}"/>
              </a:ext>
            </a:extLst>
          </p:cNvPr>
          <p:cNvSpPr>
            <a:spLocks noGrp="1"/>
          </p:cNvSpPr>
          <p:nvPr>
            <p:ph type="title"/>
          </p:nvPr>
        </p:nvSpPr>
        <p:spPr/>
        <p:txBody>
          <a:bodyPr>
            <a:normAutofit/>
          </a:bodyPr>
          <a:lstStyle/>
          <a:p>
            <a:r>
              <a:rPr lang="de-DE" sz="4000" dirty="0">
                <a:solidFill>
                  <a:schemeClr val="tx2">
                    <a:lumMod val="75000"/>
                    <a:lumOff val="25000"/>
                  </a:schemeClr>
                </a:solidFill>
              </a:rPr>
              <a:t>Algorithmus von Behavioral </a:t>
            </a:r>
            <a:r>
              <a:rPr lang="de-DE" sz="4000" dirty="0" err="1">
                <a:solidFill>
                  <a:schemeClr val="tx2">
                    <a:lumMod val="75000"/>
                    <a:lumOff val="25000"/>
                  </a:schemeClr>
                </a:solidFill>
              </a:rPr>
              <a:t>Cloning</a:t>
            </a:r>
            <a:endParaRPr lang="de-DE" sz="4000" dirty="0">
              <a:solidFill>
                <a:schemeClr val="tx2">
                  <a:lumMod val="75000"/>
                  <a:lumOff val="25000"/>
                </a:schemeClr>
              </a:solidFill>
            </a:endParaRP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ED29A8AD-8B50-5BD2-C000-A1EAD5A6B86A}"/>
                  </a:ext>
                </a:extLst>
              </p:cNvPr>
              <p:cNvSpPr>
                <a:spLocks noGrp="1"/>
              </p:cNvSpPr>
              <p:nvPr>
                <p:ph idx="1"/>
              </p:nvPr>
            </p:nvSpPr>
            <p:spPr>
              <a:xfrm>
                <a:off x="838200" y="4155921"/>
                <a:ext cx="10515600" cy="2307082"/>
              </a:xfrm>
            </p:spPr>
            <p:txBody>
              <a:bodyPr>
                <a:normAutofit/>
              </a:bodyPr>
              <a:lstStyle/>
              <a:p>
                <a:pPr marL="0" indent="0">
                  <a:buNone/>
                </a:pPr>
                <a:r>
                  <a:rPr lang="de-DE" sz="2000" b="1" dirty="0"/>
                  <a:t>Formelle Schreibweise:</a:t>
                </a:r>
              </a:p>
              <a:p>
                <a:pPr marL="342900" indent="-342900">
                  <a:lnSpc>
                    <a:spcPts val="2300"/>
                  </a:lnSpc>
                  <a:buAutoNum type="arabicParenR"/>
                </a:pPr>
                <a:r>
                  <a:rPr lang="de-DE" sz="1800" dirty="0"/>
                  <a:t>Sammle Demostrationen (Trajektorien </a:t>
                </a:r>
                <a14:m>
                  <m:oMath xmlns:m="http://schemas.openxmlformats.org/officeDocument/2006/math">
                    <m:sSup>
                      <m:sSupPr>
                        <m:ctrlPr>
                          <a:rPr lang="de-DE" sz="1800" i="1" smtClean="0">
                            <a:latin typeface="Cambria Math" panose="02040503050406030204" pitchFamily="18" charset="0"/>
                            <a:ea typeface="Cambria Math" panose="02040503050406030204" pitchFamily="18" charset="0"/>
                          </a:rPr>
                        </m:ctrlPr>
                      </m:sSupPr>
                      <m:e>
                        <m:r>
                          <a:rPr lang="de-DE" sz="1800" i="1" smtClean="0">
                            <a:latin typeface="Cambria Math" panose="02040503050406030204" pitchFamily="18" charset="0"/>
                            <a:ea typeface="Cambria Math" panose="02040503050406030204" pitchFamily="18" charset="0"/>
                          </a:rPr>
                          <m:t>𝜏</m:t>
                        </m:r>
                      </m:e>
                      <m:sup>
                        <m:r>
                          <a:rPr lang="de-DE" sz="1800" b="0" i="1" smtClean="0">
                            <a:latin typeface="Cambria Math" panose="02040503050406030204" pitchFamily="18" charset="0"/>
                            <a:ea typeface="Cambria Math" panose="02040503050406030204" pitchFamily="18" charset="0"/>
                          </a:rPr>
                          <m:t>∗</m:t>
                        </m:r>
                      </m:sup>
                    </m:sSup>
                  </m:oMath>
                </a14:m>
                <a:r>
                  <a:rPr lang="de-DE" sz="1800" dirty="0"/>
                  <a:t>) von einem Experten in der Zielumgebung</a:t>
                </a:r>
              </a:p>
              <a:p>
                <a:pPr marL="342900" indent="-342900">
                  <a:lnSpc>
                    <a:spcPts val="2300"/>
                  </a:lnSpc>
                  <a:buAutoNum type="arabicParenR"/>
                </a:pPr>
                <a:r>
                  <a:rPr lang="de-DE" sz="1800" dirty="0"/>
                  <a:t>Behandlung die Demonstrationen als unabhängige Zustands-Aktions-Paare:                                                     </a:t>
                </a:r>
                <a14:m>
                  <m:oMath xmlns:m="http://schemas.openxmlformats.org/officeDocument/2006/math">
                    <m:r>
                      <a:rPr lang="de-DE" sz="1800" i="1" smtClean="0">
                        <a:latin typeface="Cambria Math" panose="02040503050406030204" pitchFamily="18" charset="0"/>
                        <a:ea typeface="Cambria Math" panose="02040503050406030204" pitchFamily="18" charset="0"/>
                      </a:rPr>
                      <m:t>𝜏</m:t>
                    </m:r>
                    <m:r>
                      <a:rPr lang="de-DE" sz="1800" b="0" i="1" smtClean="0">
                        <a:latin typeface="Cambria Math" panose="02040503050406030204" pitchFamily="18" charset="0"/>
                        <a:ea typeface="Cambria Math" panose="02040503050406030204" pitchFamily="18" charset="0"/>
                      </a:rPr>
                      <m:t>={</m:t>
                    </m:r>
                    <m:d>
                      <m:dPr>
                        <m:ctrlPr>
                          <a:rPr lang="de-DE" sz="1800" b="0" i="1" smtClean="0">
                            <a:latin typeface="Cambria Math" panose="02040503050406030204" pitchFamily="18" charset="0"/>
                            <a:ea typeface="Cambria Math" panose="02040503050406030204" pitchFamily="18" charset="0"/>
                          </a:rPr>
                        </m:ctrlPr>
                      </m:dPr>
                      <m:e>
                        <m:sSub>
                          <m:sSubPr>
                            <m:ctrlPr>
                              <a:rPr lang="de-DE" sz="1800" b="0" i="1" smtClean="0">
                                <a:latin typeface="Cambria Math" panose="02040503050406030204" pitchFamily="18" charset="0"/>
                                <a:ea typeface="Cambria Math" panose="02040503050406030204" pitchFamily="18" charset="0"/>
                              </a:rPr>
                            </m:ctrlPr>
                          </m:sSubPr>
                          <m:e>
                            <m:r>
                              <a:rPr lang="de-DE" sz="1800" b="0" i="1" smtClean="0">
                                <a:latin typeface="Cambria Math" panose="02040503050406030204" pitchFamily="18" charset="0"/>
                                <a:ea typeface="Cambria Math" panose="02040503050406030204" pitchFamily="18" charset="0"/>
                              </a:rPr>
                              <m:t>𝑠</m:t>
                            </m:r>
                          </m:e>
                          <m:sub>
                            <m:r>
                              <a:rPr lang="de-DE" sz="1800" b="0" i="1" smtClean="0">
                                <a:latin typeface="Cambria Math" panose="02040503050406030204" pitchFamily="18" charset="0"/>
                                <a:ea typeface="Cambria Math" panose="02040503050406030204" pitchFamily="18" charset="0"/>
                              </a:rPr>
                              <m:t>0</m:t>
                            </m:r>
                          </m:sub>
                        </m:sSub>
                        <m:r>
                          <a:rPr lang="de-DE" sz="1800" b="0" i="1" smtClean="0">
                            <a:latin typeface="Cambria Math" panose="02040503050406030204" pitchFamily="18" charset="0"/>
                            <a:ea typeface="Cambria Math" panose="02040503050406030204" pitchFamily="18" charset="0"/>
                          </a:rPr>
                          <m:t>, </m:t>
                        </m:r>
                        <m:sSub>
                          <m:sSubPr>
                            <m:ctrlPr>
                              <a:rPr lang="de-DE" sz="1800" b="0" i="1" smtClean="0">
                                <a:latin typeface="Cambria Math" panose="02040503050406030204" pitchFamily="18" charset="0"/>
                                <a:ea typeface="Cambria Math" panose="02040503050406030204" pitchFamily="18" charset="0"/>
                              </a:rPr>
                            </m:ctrlPr>
                          </m:sSubPr>
                          <m:e>
                            <m:r>
                              <a:rPr lang="de-DE" sz="1800" b="0" i="1" smtClean="0">
                                <a:latin typeface="Cambria Math" panose="02040503050406030204" pitchFamily="18" charset="0"/>
                                <a:ea typeface="Cambria Math" panose="02040503050406030204" pitchFamily="18" charset="0"/>
                              </a:rPr>
                              <m:t>𝑎</m:t>
                            </m:r>
                          </m:e>
                          <m:sub>
                            <m:r>
                              <a:rPr lang="de-DE" sz="1800" b="0" i="1" smtClean="0">
                                <a:latin typeface="Cambria Math" panose="02040503050406030204" pitchFamily="18" charset="0"/>
                                <a:ea typeface="Cambria Math" panose="02040503050406030204" pitchFamily="18" charset="0"/>
                              </a:rPr>
                              <m:t>0</m:t>
                            </m:r>
                          </m:sub>
                        </m:sSub>
                      </m:e>
                    </m:d>
                    <m:r>
                      <a:rPr lang="de-DE" sz="1800" b="0" i="1" smtClean="0">
                        <a:latin typeface="Cambria Math" panose="02040503050406030204" pitchFamily="18" charset="0"/>
                        <a:ea typeface="Cambria Math" panose="02040503050406030204" pitchFamily="18" charset="0"/>
                      </a:rPr>
                      <m:t>, </m:t>
                    </m:r>
                    <m:d>
                      <m:dPr>
                        <m:ctrlPr>
                          <a:rPr lang="de-DE" sz="1800" b="0" i="1" smtClean="0">
                            <a:latin typeface="Cambria Math" panose="02040503050406030204" pitchFamily="18" charset="0"/>
                            <a:ea typeface="Cambria Math" panose="02040503050406030204" pitchFamily="18" charset="0"/>
                          </a:rPr>
                        </m:ctrlPr>
                      </m:dPr>
                      <m:e>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𝑠</m:t>
                            </m:r>
                          </m:e>
                          <m:sub>
                            <m:r>
                              <a:rPr lang="de-DE" sz="1800" b="0" i="1" smtClean="0">
                                <a:latin typeface="Cambria Math" panose="02040503050406030204" pitchFamily="18" charset="0"/>
                                <a:ea typeface="Cambria Math" panose="02040503050406030204" pitchFamily="18" charset="0"/>
                              </a:rPr>
                              <m:t>1</m:t>
                            </m:r>
                          </m:sub>
                        </m:sSub>
                        <m:r>
                          <a:rPr lang="de-DE" sz="1800" i="1">
                            <a:latin typeface="Cambria Math" panose="02040503050406030204" pitchFamily="18" charset="0"/>
                            <a:ea typeface="Cambria Math" panose="02040503050406030204" pitchFamily="18" charset="0"/>
                          </a:rPr>
                          <m:t>, </m:t>
                        </m:r>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𝑎</m:t>
                            </m:r>
                          </m:e>
                          <m:sub>
                            <m:r>
                              <a:rPr lang="de-DE" sz="1800" b="0" i="1" smtClean="0">
                                <a:latin typeface="Cambria Math" panose="02040503050406030204" pitchFamily="18" charset="0"/>
                                <a:ea typeface="Cambria Math" panose="02040503050406030204" pitchFamily="18" charset="0"/>
                              </a:rPr>
                              <m:t>1</m:t>
                            </m:r>
                          </m:sub>
                        </m:sSub>
                      </m:e>
                    </m:d>
                    <m:r>
                      <a:rPr lang="de-DE" sz="1800" b="0" i="1" smtClean="0">
                        <a:latin typeface="Cambria Math" panose="02040503050406030204" pitchFamily="18" charset="0"/>
                        <a:ea typeface="Cambria Math" panose="02040503050406030204" pitchFamily="18" charset="0"/>
                      </a:rPr>
                      <m:t>,…, </m:t>
                    </m:r>
                    <m:d>
                      <m:dPr>
                        <m:ctrlPr>
                          <a:rPr lang="de-DE" sz="1800" b="0" i="1" smtClean="0">
                            <a:latin typeface="Cambria Math" panose="02040503050406030204" pitchFamily="18" charset="0"/>
                            <a:ea typeface="Cambria Math" panose="02040503050406030204" pitchFamily="18" charset="0"/>
                          </a:rPr>
                        </m:ctrlPr>
                      </m:dPr>
                      <m:e>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𝑠</m:t>
                            </m:r>
                          </m:e>
                          <m:sub>
                            <m:r>
                              <a:rPr lang="de-DE" sz="1800" b="0" i="1" smtClean="0">
                                <a:latin typeface="Cambria Math" panose="02040503050406030204" pitchFamily="18" charset="0"/>
                                <a:ea typeface="Cambria Math" panose="02040503050406030204" pitchFamily="18" charset="0"/>
                              </a:rPr>
                              <m:t>𝑛</m:t>
                            </m:r>
                          </m:sub>
                        </m:sSub>
                        <m:r>
                          <a:rPr lang="de-DE" sz="1800" i="1">
                            <a:latin typeface="Cambria Math" panose="02040503050406030204" pitchFamily="18" charset="0"/>
                            <a:ea typeface="Cambria Math" panose="02040503050406030204" pitchFamily="18" charset="0"/>
                          </a:rPr>
                          <m:t>, </m:t>
                        </m:r>
                        <m:sSub>
                          <m:sSubPr>
                            <m:ctrlPr>
                              <a:rPr lang="de-DE" sz="1800" i="1">
                                <a:latin typeface="Cambria Math" panose="02040503050406030204" pitchFamily="18" charset="0"/>
                                <a:ea typeface="Cambria Math" panose="02040503050406030204" pitchFamily="18" charset="0"/>
                              </a:rPr>
                            </m:ctrlPr>
                          </m:sSubPr>
                          <m:e>
                            <m:r>
                              <a:rPr lang="de-DE" sz="1800" i="1">
                                <a:latin typeface="Cambria Math" panose="02040503050406030204" pitchFamily="18" charset="0"/>
                                <a:ea typeface="Cambria Math" panose="02040503050406030204" pitchFamily="18" charset="0"/>
                              </a:rPr>
                              <m:t>𝑎</m:t>
                            </m:r>
                          </m:e>
                          <m:sub>
                            <m:r>
                              <a:rPr lang="de-DE" sz="1800" b="0" i="1" smtClean="0">
                                <a:latin typeface="Cambria Math" panose="02040503050406030204" pitchFamily="18" charset="0"/>
                                <a:ea typeface="Cambria Math" panose="02040503050406030204" pitchFamily="18" charset="0"/>
                              </a:rPr>
                              <m:t>𝑛</m:t>
                            </m:r>
                          </m:sub>
                        </m:sSub>
                      </m:e>
                    </m:d>
                    <m:r>
                      <a:rPr lang="de-DE" sz="1800" b="0" i="1" smtClean="0">
                        <a:latin typeface="Cambria Math" panose="02040503050406030204" pitchFamily="18" charset="0"/>
                        <a:ea typeface="Cambria Math" panose="02040503050406030204" pitchFamily="18" charset="0"/>
                      </a:rPr>
                      <m:t> }</m:t>
                    </m:r>
                  </m:oMath>
                </a14:m>
                <a:endParaRPr lang="de-DE" sz="1400" dirty="0"/>
              </a:p>
              <a:p>
                <a:pPr marL="342900" indent="-342900">
                  <a:lnSpc>
                    <a:spcPts val="2300"/>
                  </a:lnSpc>
                  <a:buAutoNum type="arabicParenR"/>
                </a:pPr>
                <a:r>
                  <a:rPr lang="de-DE" sz="1800" dirty="0"/>
                  <a:t>Lerne die Policy </a:t>
                </a:r>
                <a14:m>
                  <m:oMath xmlns:m="http://schemas.openxmlformats.org/officeDocument/2006/math">
                    <m:sSub>
                      <m:sSubPr>
                        <m:ctrlPr>
                          <a:rPr lang="de-DE" sz="1800" i="1" smtClean="0">
                            <a:latin typeface="Cambria Math" panose="02040503050406030204" pitchFamily="18" charset="0"/>
                          </a:rPr>
                        </m:ctrlPr>
                      </m:sSubPr>
                      <m:e>
                        <m:r>
                          <a:rPr lang="de-DE" sz="1800" i="1" smtClean="0">
                            <a:latin typeface="Cambria Math" panose="02040503050406030204" pitchFamily="18" charset="0"/>
                            <a:ea typeface="Cambria Math" panose="02040503050406030204" pitchFamily="18" charset="0"/>
                          </a:rPr>
                          <m:t>𝜋</m:t>
                        </m:r>
                      </m:e>
                      <m:sub>
                        <m:r>
                          <a:rPr lang="de-DE" sz="1800" i="1" smtClean="0">
                            <a:latin typeface="Cambria Math" panose="02040503050406030204" pitchFamily="18" charset="0"/>
                            <a:ea typeface="Cambria Math" panose="02040503050406030204" pitchFamily="18" charset="0"/>
                          </a:rPr>
                          <m:t>𝜃</m:t>
                        </m:r>
                      </m:sub>
                    </m:sSub>
                  </m:oMath>
                </a14:m>
                <a:r>
                  <a:rPr lang="de-DE" sz="1800" dirty="0"/>
                  <a:t> mit Supervised Learning durch Minimierung der Verlustfunktion </a:t>
                </a:r>
                <a14:m>
                  <m:oMath xmlns:m="http://schemas.openxmlformats.org/officeDocument/2006/math">
                    <m:r>
                      <a:rPr lang="de-DE" sz="1800" b="0" i="1" smtClean="0">
                        <a:latin typeface="Cambria Math" panose="02040503050406030204" pitchFamily="18" charset="0"/>
                      </a:rPr>
                      <m:t>𝐿</m:t>
                    </m:r>
                    <m:r>
                      <a:rPr lang="de-DE" sz="1800" b="0" i="1" smtClean="0">
                        <a:latin typeface="Cambria Math" panose="02040503050406030204" pitchFamily="18" charset="0"/>
                      </a:rPr>
                      <m:t>(</m:t>
                    </m:r>
                    <m:sSup>
                      <m:sSupPr>
                        <m:ctrlPr>
                          <a:rPr lang="de-DE" sz="1800" b="0" i="1" smtClean="0">
                            <a:latin typeface="Cambria Math" panose="02040503050406030204" pitchFamily="18" charset="0"/>
                          </a:rPr>
                        </m:ctrlPr>
                      </m:sSupPr>
                      <m:e>
                        <m:r>
                          <a:rPr lang="de-DE" sz="1800" b="0" i="1" smtClean="0">
                            <a:latin typeface="Cambria Math" panose="02040503050406030204" pitchFamily="18" charset="0"/>
                          </a:rPr>
                          <m:t>𝑎</m:t>
                        </m:r>
                      </m:e>
                      <m:sup>
                        <m:r>
                          <a:rPr lang="de-DE" sz="1800" b="0" i="1" smtClean="0">
                            <a:latin typeface="Cambria Math" panose="02040503050406030204" pitchFamily="18" charset="0"/>
                          </a:rPr>
                          <m:t>∗</m:t>
                        </m:r>
                      </m:sup>
                    </m:sSup>
                    <m:r>
                      <a:rPr lang="de-DE" sz="1800" b="0" i="1" smtClean="0">
                        <a:latin typeface="Cambria Math" panose="02040503050406030204" pitchFamily="18" charset="0"/>
                      </a:rPr>
                      <m:t>, </m:t>
                    </m:r>
                    <m:sSub>
                      <m:sSubPr>
                        <m:ctrlPr>
                          <a:rPr lang="de-DE" sz="1800" b="0" i="1" smtClean="0">
                            <a:latin typeface="Cambria Math" panose="02040503050406030204" pitchFamily="18" charset="0"/>
                          </a:rPr>
                        </m:ctrlPr>
                      </m:sSubPr>
                      <m:e>
                        <m:r>
                          <a:rPr lang="de-DE" sz="1800" b="0" i="1" smtClean="0">
                            <a:latin typeface="Cambria Math" panose="02040503050406030204" pitchFamily="18" charset="0"/>
                            <a:ea typeface="Cambria Math" panose="02040503050406030204" pitchFamily="18" charset="0"/>
                          </a:rPr>
                          <m:t>𝜋</m:t>
                        </m:r>
                      </m:e>
                      <m:sub>
                        <m:r>
                          <a:rPr lang="de-DE" sz="1800" b="0" i="1" smtClean="0">
                            <a:latin typeface="Cambria Math" panose="02040503050406030204" pitchFamily="18" charset="0"/>
                            <a:ea typeface="Cambria Math" panose="02040503050406030204" pitchFamily="18" charset="0"/>
                          </a:rPr>
                          <m:t>𝜃</m:t>
                        </m:r>
                      </m:sub>
                    </m:sSub>
                    <m:r>
                      <a:rPr lang="de-DE" sz="1800" b="0" i="1" smtClean="0">
                        <a:latin typeface="Cambria Math" panose="02040503050406030204" pitchFamily="18" charset="0"/>
                      </a:rPr>
                      <m:t>(</m:t>
                    </m:r>
                    <m:r>
                      <a:rPr lang="de-DE" sz="1800" b="0" i="1" smtClean="0">
                        <a:latin typeface="Cambria Math" panose="02040503050406030204" pitchFamily="18" charset="0"/>
                      </a:rPr>
                      <m:t>𝑠</m:t>
                    </m:r>
                    <m:r>
                      <a:rPr lang="de-DE" sz="1800" b="0" i="1" smtClean="0">
                        <a:latin typeface="Cambria Math" panose="02040503050406030204" pitchFamily="18" charset="0"/>
                      </a:rPr>
                      <m:t>))</m:t>
                    </m:r>
                  </m:oMath>
                </a14:m>
                <a:endParaRPr lang="de-DE" sz="1800" dirty="0"/>
              </a:p>
            </p:txBody>
          </p:sp>
        </mc:Choice>
        <mc:Fallback xmlns="">
          <p:sp>
            <p:nvSpPr>
              <p:cNvPr id="3" name="Inhaltsplatzhalter 2">
                <a:extLst>
                  <a:ext uri="{FF2B5EF4-FFF2-40B4-BE49-F238E27FC236}">
                    <a16:creationId xmlns:a16="http://schemas.microsoft.com/office/drawing/2014/main" id="{ED29A8AD-8B50-5BD2-C000-A1EAD5A6B86A}"/>
                  </a:ext>
                </a:extLst>
              </p:cNvPr>
              <p:cNvSpPr>
                <a:spLocks noGrp="1" noRot="1" noChangeAspect="1" noMove="1" noResize="1" noEditPoints="1" noAdjustHandles="1" noChangeArrowheads="1" noChangeShapeType="1" noTextEdit="1"/>
              </p:cNvSpPr>
              <p:nvPr>
                <p:ph idx="1"/>
              </p:nvPr>
            </p:nvSpPr>
            <p:spPr>
              <a:xfrm>
                <a:off x="838200" y="4155921"/>
                <a:ext cx="10515600" cy="2307082"/>
              </a:xfrm>
              <a:blipFill>
                <a:blip r:embed="rId3"/>
                <a:stretch>
                  <a:fillRect l="-724" t="-2747"/>
                </a:stretch>
              </a:blipFill>
            </p:spPr>
            <p:txBody>
              <a:bodyPr/>
              <a:lstStyle/>
              <a:p>
                <a:r>
                  <a:rPr lang="en-US">
                    <a:noFill/>
                  </a:rPr>
                  <a:t> </a:t>
                </a:r>
              </a:p>
            </p:txBody>
          </p:sp>
        </mc:Fallback>
      </mc:AlternateContent>
      <p:grpSp>
        <p:nvGrpSpPr>
          <p:cNvPr id="26" name="Gruppieren 25">
            <a:extLst>
              <a:ext uri="{FF2B5EF4-FFF2-40B4-BE49-F238E27FC236}">
                <a16:creationId xmlns:a16="http://schemas.microsoft.com/office/drawing/2014/main" id="{72B064E8-3E34-9BAF-CF4C-85671E87FD64}"/>
              </a:ext>
            </a:extLst>
          </p:cNvPr>
          <p:cNvGrpSpPr/>
          <p:nvPr/>
        </p:nvGrpSpPr>
        <p:grpSpPr>
          <a:xfrm>
            <a:off x="838200" y="2096610"/>
            <a:ext cx="10496192" cy="1210937"/>
            <a:chOff x="804910" y="2820532"/>
            <a:chExt cx="10496192" cy="1210937"/>
          </a:xfrm>
        </p:grpSpPr>
        <p:sp>
          <p:nvSpPr>
            <p:cNvPr id="27" name="Zylinder 26">
              <a:extLst>
                <a:ext uri="{FF2B5EF4-FFF2-40B4-BE49-F238E27FC236}">
                  <a16:creationId xmlns:a16="http://schemas.microsoft.com/office/drawing/2014/main" id="{933BE8AA-2373-0EE7-2242-65DA3D1F6B59}"/>
                </a:ext>
              </a:extLst>
            </p:cNvPr>
            <p:cNvSpPr/>
            <p:nvPr/>
          </p:nvSpPr>
          <p:spPr>
            <a:xfrm>
              <a:off x="3509659" y="2850217"/>
              <a:ext cx="1224951" cy="1072361"/>
            </a:xfrm>
            <a:prstGeom prst="can">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Trainings-</a:t>
              </a:r>
              <a:r>
                <a:rPr lang="en-US" b="1" dirty="0" err="1">
                  <a:solidFill>
                    <a:schemeClr val="tx1"/>
                  </a:solidFill>
                </a:rPr>
                <a:t>daten</a:t>
              </a:r>
              <a:endParaRPr lang="en-US" b="1" dirty="0">
                <a:ln w="0">
                  <a:noFill/>
                </a:ln>
                <a:solidFill>
                  <a:schemeClr val="tx1"/>
                </a:solidFill>
                <a:effectLst>
                  <a:outerShdw blurRad="38100" dist="19050" dir="2700000" algn="tl" rotWithShape="0">
                    <a:schemeClr val="dk1">
                      <a:alpha val="40000"/>
                    </a:schemeClr>
                  </a:outerShdw>
                </a:effectLst>
              </a:endParaRPr>
            </a:p>
          </p:txBody>
        </p:sp>
        <p:cxnSp>
          <p:nvCxnSpPr>
            <p:cNvPr id="28" name="Gerade Verbindung mit Pfeil 27">
              <a:extLst>
                <a:ext uri="{FF2B5EF4-FFF2-40B4-BE49-F238E27FC236}">
                  <a16:creationId xmlns:a16="http://schemas.microsoft.com/office/drawing/2014/main" id="{298F8EFE-5028-8684-B0D1-EE01FD1F7BF1}"/>
                </a:ext>
              </a:extLst>
            </p:cNvPr>
            <p:cNvCxnSpPr>
              <a:cxnSpLocks/>
              <a:stCxn id="27" idx="4"/>
              <a:endCxn id="29" idx="1"/>
            </p:cNvCxnSpPr>
            <p:nvPr/>
          </p:nvCxnSpPr>
          <p:spPr>
            <a:xfrm flipV="1">
              <a:off x="4734610" y="3386397"/>
              <a:ext cx="1643916"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9" name="Abgerundetes Rechteck 28">
              <a:extLst>
                <a:ext uri="{FF2B5EF4-FFF2-40B4-BE49-F238E27FC236}">
                  <a16:creationId xmlns:a16="http://schemas.microsoft.com/office/drawing/2014/main" id="{FC68EB97-2154-29C6-6DE2-FB80B76227B4}"/>
                </a:ext>
              </a:extLst>
            </p:cNvPr>
            <p:cNvSpPr/>
            <p:nvPr/>
          </p:nvSpPr>
          <p:spPr>
            <a:xfrm>
              <a:off x="6378526" y="2877438"/>
              <a:ext cx="1639330" cy="1017917"/>
            </a:xfrm>
            <a:prstGeom prst="round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Supervised Learning</a:t>
              </a:r>
            </a:p>
          </p:txBody>
        </p:sp>
        <p:cxnSp>
          <p:nvCxnSpPr>
            <p:cNvPr id="30" name="Gerade Verbindung mit Pfeil 29">
              <a:extLst>
                <a:ext uri="{FF2B5EF4-FFF2-40B4-BE49-F238E27FC236}">
                  <a16:creationId xmlns:a16="http://schemas.microsoft.com/office/drawing/2014/main" id="{6932DD78-EF51-3999-2286-7BF4F612B3A9}"/>
                </a:ext>
              </a:extLst>
            </p:cNvPr>
            <p:cNvCxnSpPr>
              <a:cxnSpLocks/>
              <a:stCxn id="29" idx="3"/>
              <a:endCxn id="33" idx="1"/>
            </p:cNvCxnSpPr>
            <p:nvPr/>
          </p:nvCxnSpPr>
          <p:spPr>
            <a:xfrm flipV="1">
              <a:off x="8017856" y="3385839"/>
              <a:ext cx="1643916" cy="55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Gerade Verbindung mit Pfeil 30">
              <a:extLst>
                <a:ext uri="{FF2B5EF4-FFF2-40B4-BE49-F238E27FC236}">
                  <a16:creationId xmlns:a16="http://schemas.microsoft.com/office/drawing/2014/main" id="{2F02F471-10F0-BEB2-6E2E-CA2E67C34AA5}"/>
                </a:ext>
              </a:extLst>
            </p:cNvPr>
            <p:cNvCxnSpPr>
              <a:cxnSpLocks/>
            </p:cNvCxnSpPr>
            <p:nvPr/>
          </p:nvCxnSpPr>
          <p:spPr>
            <a:xfrm>
              <a:off x="2015848" y="3408793"/>
              <a:ext cx="149381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2" name="Grafik 31">
              <a:extLst>
                <a:ext uri="{FF2B5EF4-FFF2-40B4-BE49-F238E27FC236}">
                  <a16:creationId xmlns:a16="http://schemas.microsoft.com/office/drawing/2014/main" id="{1F2E70B0-DD90-40A9-0D51-DAAB33F4B575}"/>
                </a:ext>
              </a:extLst>
            </p:cNvPr>
            <p:cNvPicPr>
              <a:picLocks noChangeAspect="1"/>
            </p:cNvPicPr>
            <p:nvPr/>
          </p:nvPicPr>
          <p:blipFill>
            <a:blip r:embed="rId4"/>
            <a:stretch>
              <a:fillRect/>
            </a:stretch>
          </p:blipFill>
          <p:spPr>
            <a:xfrm>
              <a:off x="804910" y="2820532"/>
              <a:ext cx="1210937" cy="1210937"/>
            </a:xfrm>
            <a:prstGeom prst="rect">
              <a:avLst/>
            </a:prstGeom>
          </p:spPr>
        </p:pic>
        <p:sp>
          <p:nvSpPr>
            <p:cNvPr id="33" name="Abgerundetes Rechteck 32">
              <a:extLst>
                <a:ext uri="{FF2B5EF4-FFF2-40B4-BE49-F238E27FC236}">
                  <a16:creationId xmlns:a16="http://schemas.microsoft.com/office/drawing/2014/main" id="{8DE618FE-AD59-A08C-21E7-CB9D546AFD66}"/>
                </a:ext>
              </a:extLst>
            </p:cNvPr>
            <p:cNvSpPr/>
            <p:nvPr/>
          </p:nvSpPr>
          <p:spPr>
            <a:xfrm>
              <a:off x="9661772" y="2849658"/>
              <a:ext cx="1639330" cy="1072361"/>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Policy</a:t>
              </a:r>
            </a:p>
          </p:txBody>
        </p:sp>
      </p:grpSp>
    </p:spTree>
    <p:extLst>
      <p:ext uri="{BB962C8B-B14F-4D97-AF65-F5344CB8AC3E}">
        <p14:creationId xmlns:p14="http://schemas.microsoft.com/office/powerpoint/2010/main" val="2938440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E94B74-57A9-86C4-BE34-B37C6A51A6FF}"/>
              </a:ext>
            </a:extLst>
          </p:cNvPr>
          <p:cNvSpPr>
            <a:spLocks noGrp="1"/>
          </p:cNvSpPr>
          <p:nvPr>
            <p:ph type="title"/>
          </p:nvPr>
        </p:nvSpPr>
        <p:spPr/>
        <p:txBody>
          <a:bodyPr>
            <a:normAutofit/>
          </a:bodyPr>
          <a:lstStyle/>
          <a:p>
            <a:r>
              <a:rPr lang="de-DE" sz="4000" dirty="0">
                <a:solidFill>
                  <a:schemeClr val="tx2">
                    <a:lumMod val="75000"/>
                    <a:lumOff val="25000"/>
                  </a:schemeClr>
                </a:solidFill>
              </a:rPr>
              <a:t>Vor- und Nachteile von Behavioral </a:t>
            </a:r>
            <a:r>
              <a:rPr lang="de-DE" sz="4000" dirty="0" err="1">
                <a:solidFill>
                  <a:schemeClr val="tx2">
                    <a:lumMod val="75000"/>
                    <a:lumOff val="25000"/>
                  </a:schemeClr>
                </a:solidFill>
              </a:rPr>
              <a:t>Cloning</a:t>
            </a:r>
            <a:endParaRPr lang="de-DE" sz="4000" dirty="0">
              <a:solidFill>
                <a:schemeClr val="tx2">
                  <a:lumMod val="75000"/>
                  <a:lumOff val="25000"/>
                </a:schemeClr>
              </a:solidFill>
            </a:endParaRPr>
          </a:p>
        </p:txBody>
      </p:sp>
      <p:sp>
        <p:nvSpPr>
          <p:cNvPr id="5" name="Rounded Rectangle 18">
            <a:extLst>
              <a:ext uri="{FF2B5EF4-FFF2-40B4-BE49-F238E27FC236}">
                <a16:creationId xmlns:a16="http://schemas.microsoft.com/office/drawing/2014/main" id="{334D8010-F243-FA84-7D48-8942336C5E47}"/>
              </a:ext>
            </a:extLst>
          </p:cNvPr>
          <p:cNvSpPr/>
          <p:nvPr/>
        </p:nvSpPr>
        <p:spPr>
          <a:xfrm>
            <a:off x="838198" y="3778171"/>
            <a:ext cx="5022273" cy="769259"/>
          </a:xfrm>
          <a:prstGeom prst="roundRect">
            <a:avLst>
              <a:gd name="adj" fmla="val 5869"/>
            </a:avLst>
          </a:prstGeom>
          <a:solidFill>
            <a:schemeClr val="bg1"/>
          </a:solidFill>
          <a:ln>
            <a:solidFill>
              <a:schemeClr val="bg1"/>
            </a:solidFill>
          </a:ln>
          <a:effectLst>
            <a:outerShdw blurRad="152400" dist="38100" dir="5400000" sx="101000" sy="101000" algn="tl" rotWithShape="0">
              <a:prstClr val="black">
                <a:alpha val="29933"/>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b="1" noProof="0" dirty="0">
                <a:solidFill>
                  <a:schemeClr val="tx1"/>
                </a:solidFill>
              </a:rPr>
              <a:t>Performancesteigerung durch Erfahrungen </a:t>
            </a:r>
          </a:p>
        </p:txBody>
      </p:sp>
      <p:sp>
        <p:nvSpPr>
          <p:cNvPr id="9" name="Rounded Rectangle 18">
            <a:extLst>
              <a:ext uri="{FF2B5EF4-FFF2-40B4-BE49-F238E27FC236}">
                <a16:creationId xmlns:a16="http://schemas.microsoft.com/office/drawing/2014/main" id="{316898BB-9578-FDA4-6059-439C952E3293}"/>
              </a:ext>
            </a:extLst>
          </p:cNvPr>
          <p:cNvSpPr/>
          <p:nvPr/>
        </p:nvSpPr>
        <p:spPr>
          <a:xfrm>
            <a:off x="838199" y="2814906"/>
            <a:ext cx="5022272" cy="769259"/>
          </a:xfrm>
          <a:prstGeom prst="roundRect">
            <a:avLst>
              <a:gd name="adj" fmla="val 5869"/>
            </a:avLst>
          </a:prstGeom>
          <a:solidFill>
            <a:schemeClr val="bg1"/>
          </a:solidFill>
          <a:ln>
            <a:solidFill>
              <a:schemeClr val="bg1"/>
            </a:solidFill>
          </a:ln>
          <a:effectLst>
            <a:outerShdw blurRad="152400" dist="38100" dir="5400000" sx="101000" sy="101000" algn="tl" rotWithShape="0">
              <a:prstClr val="black">
                <a:alpha val="29933"/>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b="1" dirty="0">
                <a:solidFill>
                  <a:schemeClr val="tx1"/>
                </a:solidFill>
              </a:rPr>
              <a:t>Einfachheit des Ansatzes</a:t>
            </a:r>
          </a:p>
        </p:txBody>
      </p:sp>
      <p:sp>
        <p:nvSpPr>
          <p:cNvPr id="10" name="Rounded Rectangle 18">
            <a:extLst>
              <a:ext uri="{FF2B5EF4-FFF2-40B4-BE49-F238E27FC236}">
                <a16:creationId xmlns:a16="http://schemas.microsoft.com/office/drawing/2014/main" id="{BC2E7747-5BF4-6AA1-F91E-7109B620C4FD}"/>
              </a:ext>
            </a:extLst>
          </p:cNvPr>
          <p:cNvSpPr/>
          <p:nvPr/>
        </p:nvSpPr>
        <p:spPr>
          <a:xfrm>
            <a:off x="838198" y="4741436"/>
            <a:ext cx="5022273" cy="769259"/>
          </a:xfrm>
          <a:prstGeom prst="roundRect">
            <a:avLst>
              <a:gd name="adj" fmla="val 5869"/>
            </a:avLst>
          </a:prstGeom>
          <a:solidFill>
            <a:schemeClr val="bg1"/>
          </a:solidFill>
          <a:ln>
            <a:solidFill>
              <a:schemeClr val="bg1"/>
            </a:solidFill>
          </a:ln>
          <a:effectLst>
            <a:outerShdw blurRad="152400" dist="38100" dir="5400000" sx="101000" sy="101000" algn="tl" rotWithShape="0">
              <a:prstClr val="black">
                <a:alpha val="29933"/>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b="1" dirty="0">
                <a:solidFill>
                  <a:schemeClr val="tx1"/>
                </a:solidFill>
              </a:rPr>
              <a:t>Höhere Effizienz durch reduzierte Exploration</a:t>
            </a:r>
          </a:p>
        </p:txBody>
      </p:sp>
      <p:sp>
        <p:nvSpPr>
          <p:cNvPr id="12" name="Rounded Rectangle 18">
            <a:extLst>
              <a:ext uri="{FF2B5EF4-FFF2-40B4-BE49-F238E27FC236}">
                <a16:creationId xmlns:a16="http://schemas.microsoft.com/office/drawing/2014/main" id="{DED50914-6D73-C92F-57A8-A2EC8F149DDD}"/>
              </a:ext>
            </a:extLst>
          </p:cNvPr>
          <p:cNvSpPr/>
          <p:nvPr/>
        </p:nvSpPr>
        <p:spPr>
          <a:xfrm>
            <a:off x="6331531" y="4778141"/>
            <a:ext cx="5022273" cy="769259"/>
          </a:xfrm>
          <a:prstGeom prst="roundRect">
            <a:avLst>
              <a:gd name="adj" fmla="val 5869"/>
            </a:avLst>
          </a:prstGeom>
          <a:solidFill>
            <a:schemeClr val="bg1"/>
          </a:solidFill>
          <a:ln>
            <a:solidFill>
              <a:schemeClr val="bg1"/>
            </a:solidFill>
          </a:ln>
          <a:effectLst>
            <a:outerShdw blurRad="152400" dist="38100" dir="5400000" sx="101000" sy="101000" algn="tl" rotWithShape="0">
              <a:prstClr val="black">
                <a:alpha val="29933"/>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b="1" dirty="0">
                <a:solidFill>
                  <a:schemeClr val="tx1"/>
                </a:solidFill>
              </a:rPr>
              <a:t>Geringe Fehlertoleranz</a:t>
            </a:r>
          </a:p>
        </p:txBody>
      </p:sp>
      <p:sp>
        <p:nvSpPr>
          <p:cNvPr id="13" name="Rounded Rectangle 18">
            <a:extLst>
              <a:ext uri="{FF2B5EF4-FFF2-40B4-BE49-F238E27FC236}">
                <a16:creationId xmlns:a16="http://schemas.microsoft.com/office/drawing/2014/main" id="{12ADC550-A40B-D642-16CA-076534483015}"/>
              </a:ext>
            </a:extLst>
          </p:cNvPr>
          <p:cNvSpPr/>
          <p:nvPr/>
        </p:nvSpPr>
        <p:spPr>
          <a:xfrm>
            <a:off x="6331527" y="3796523"/>
            <a:ext cx="5022273" cy="769259"/>
          </a:xfrm>
          <a:prstGeom prst="roundRect">
            <a:avLst>
              <a:gd name="adj" fmla="val 5869"/>
            </a:avLst>
          </a:prstGeom>
          <a:solidFill>
            <a:schemeClr val="bg1"/>
          </a:solidFill>
          <a:ln>
            <a:solidFill>
              <a:schemeClr val="bg1"/>
            </a:solidFill>
          </a:ln>
          <a:effectLst>
            <a:outerShdw blurRad="152400" dist="38100" dir="5400000" sx="101000" sy="101000" algn="tl" rotWithShape="0">
              <a:prstClr val="black">
                <a:alpha val="29933"/>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b="1" dirty="0">
                <a:solidFill>
                  <a:schemeClr val="tx1"/>
                </a:solidFill>
              </a:rPr>
              <a:t>Fehlende langfristige Planung</a:t>
            </a:r>
          </a:p>
        </p:txBody>
      </p:sp>
      <p:sp>
        <p:nvSpPr>
          <p:cNvPr id="14" name="Rounded Rectangle 18">
            <a:extLst>
              <a:ext uri="{FF2B5EF4-FFF2-40B4-BE49-F238E27FC236}">
                <a16:creationId xmlns:a16="http://schemas.microsoft.com/office/drawing/2014/main" id="{A01E40D2-2AD4-7B0E-EE57-B10D3C7CBC6E}"/>
              </a:ext>
            </a:extLst>
          </p:cNvPr>
          <p:cNvSpPr/>
          <p:nvPr/>
        </p:nvSpPr>
        <p:spPr>
          <a:xfrm>
            <a:off x="6331531" y="2814905"/>
            <a:ext cx="5022273" cy="769259"/>
          </a:xfrm>
          <a:prstGeom prst="roundRect">
            <a:avLst>
              <a:gd name="adj" fmla="val 5869"/>
            </a:avLst>
          </a:prstGeom>
          <a:solidFill>
            <a:schemeClr val="bg1"/>
          </a:solidFill>
          <a:ln>
            <a:solidFill>
              <a:schemeClr val="bg1"/>
            </a:solidFill>
          </a:ln>
          <a:effectLst>
            <a:outerShdw blurRad="152400" dist="38100" dir="5400000" sx="101000" sy="101000" algn="tl" rotWithShape="0">
              <a:prstClr val="black">
                <a:alpha val="29933"/>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b="1" dirty="0" err="1">
                <a:solidFill>
                  <a:schemeClr val="tx1"/>
                </a:solidFill>
              </a:rPr>
              <a:t>Overfitting</a:t>
            </a:r>
            <a:endParaRPr lang="de-DE" b="1" dirty="0">
              <a:solidFill>
                <a:schemeClr val="tx1"/>
              </a:solidFill>
            </a:endParaRPr>
          </a:p>
        </p:txBody>
      </p:sp>
      <p:sp>
        <p:nvSpPr>
          <p:cNvPr id="15" name="Rounded Rectangle 18">
            <a:extLst>
              <a:ext uri="{FF2B5EF4-FFF2-40B4-BE49-F238E27FC236}">
                <a16:creationId xmlns:a16="http://schemas.microsoft.com/office/drawing/2014/main" id="{04C76E2A-ACF2-E1BF-CC17-671160651ADE}"/>
              </a:ext>
            </a:extLst>
          </p:cNvPr>
          <p:cNvSpPr/>
          <p:nvPr/>
        </p:nvSpPr>
        <p:spPr>
          <a:xfrm>
            <a:off x="6331526" y="5759759"/>
            <a:ext cx="5022273" cy="769259"/>
          </a:xfrm>
          <a:prstGeom prst="roundRect">
            <a:avLst>
              <a:gd name="adj" fmla="val 5869"/>
            </a:avLst>
          </a:prstGeom>
          <a:solidFill>
            <a:schemeClr val="bg1"/>
          </a:solidFill>
          <a:ln>
            <a:solidFill>
              <a:schemeClr val="bg1"/>
            </a:solidFill>
          </a:ln>
          <a:effectLst>
            <a:outerShdw blurRad="152400" dist="38100" dir="5400000" sx="101000" sy="101000" algn="tl" rotWithShape="0">
              <a:prstClr val="black">
                <a:alpha val="29933"/>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b="1" dirty="0">
                <a:solidFill>
                  <a:schemeClr val="tx1"/>
                </a:solidFill>
              </a:rPr>
              <a:t>Begrenzte Leistungsfähigkeit</a:t>
            </a:r>
          </a:p>
        </p:txBody>
      </p:sp>
      <p:grpSp>
        <p:nvGrpSpPr>
          <p:cNvPr id="21" name="Gruppieren 20">
            <a:extLst>
              <a:ext uri="{FF2B5EF4-FFF2-40B4-BE49-F238E27FC236}">
                <a16:creationId xmlns:a16="http://schemas.microsoft.com/office/drawing/2014/main" id="{120DBE82-FAAF-721F-5632-FA89F98B5A86}"/>
              </a:ext>
            </a:extLst>
          </p:cNvPr>
          <p:cNvGrpSpPr/>
          <p:nvPr/>
        </p:nvGrpSpPr>
        <p:grpSpPr>
          <a:xfrm>
            <a:off x="825865" y="1750655"/>
            <a:ext cx="5034606" cy="770823"/>
            <a:chOff x="825865" y="1750655"/>
            <a:chExt cx="5034606" cy="770823"/>
          </a:xfrm>
        </p:grpSpPr>
        <p:sp>
          <p:nvSpPr>
            <p:cNvPr id="18" name="Abgerundetes Rechteck 17">
              <a:extLst>
                <a:ext uri="{FF2B5EF4-FFF2-40B4-BE49-F238E27FC236}">
                  <a16:creationId xmlns:a16="http://schemas.microsoft.com/office/drawing/2014/main" id="{221A9EAD-2862-B748-CF62-871FFEBB47E7}"/>
                </a:ext>
              </a:extLst>
            </p:cNvPr>
            <p:cNvSpPr/>
            <p:nvPr/>
          </p:nvSpPr>
          <p:spPr>
            <a:xfrm>
              <a:off x="1311492" y="1871981"/>
              <a:ext cx="4548979" cy="556753"/>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dirty="0"/>
                <a:t>     </a:t>
              </a:r>
              <a:r>
                <a:rPr lang="de-DE" sz="2200" dirty="0">
                  <a:solidFill>
                    <a:schemeClr val="tx1"/>
                  </a:solidFill>
                </a:rPr>
                <a:t>Vorteile</a:t>
              </a:r>
            </a:p>
          </p:txBody>
        </p:sp>
        <p:pic>
          <p:nvPicPr>
            <p:cNvPr id="16" name="Grafik 15">
              <a:extLst>
                <a:ext uri="{FF2B5EF4-FFF2-40B4-BE49-F238E27FC236}">
                  <a16:creationId xmlns:a16="http://schemas.microsoft.com/office/drawing/2014/main" id="{B4C254C3-6489-B309-9021-39519CDDE971}"/>
                </a:ext>
              </a:extLst>
            </p:cNvPr>
            <p:cNvPicPr>
              <a:picLocks noChangeAspect="1"/>
            </p:cNvPicPr>
            <p:nvPr/>
          </p:nvPicPr>
          <p:blipFill>
            <a:blip r:embed="rId3"/>
            <a:stretch>
              <a:fillRect/>
            </a:stretch>
          </p:blipFill>
          <p:spPr>
            <a:xfrm>
              <a:off x="825865" y="1750655"/>
              <a:ext cx="770823" cy="770823"/>
            </a:xfrm>
            <a:prstGeom prst="rect">
              <a:avLst/>
            </a:prstGeom>
          </p:spPr>
        </p:pic>
      </p:grpSp>
      <p:grpSp>
        <p:nvGrpSpPr>
          <p:cNvPr id="20" name="Gruppieren 19">
            <a:extLst>
              <a:ext uri="{FF2B5EF4-FFF2-40B4-BE49-F238E27FC236}">
                <a16:creationId xmlns:a16="http://schemas.microsoft.com/office/drawing/2014/main" id="{AD69DF7A-9243-0030-2A98-FF5CC6520A1E}"/>
              </a:ext>
            </a:extLst>
          </p:cNvPr>
          <p:cNvGrpSpPr/>
          <p:nvPr/>
        </p:nvGrpSpPr>
        <p:grpSpPr>
          <a:xfrm>
            <a:off x="6331531" y="1764946"/>
            <a:ext cx="5022269" cy="770822"/>
            <a:chOff x="6096000" y="1750655"/>
            <a:chExt cx="5022269" cy="770822"/>
          </a:xfrm>
        </p:grpSpPr>
        <p:sp>
          <p:nvSpPr>
            <p:cNvPr id="19" name="Abgerundetes Rechteck 18">
              <a:extLst>
                <a:ext uri="{FF2B5EF4-FFF2-40B4-BE49-F238E27FC236}">
                  <a16:creationId xmlns:a16="http://schemas.microsoft.com/office/drawing/2014/main" id="{17E88AD5-132D-A94D-1EF2-EB23B19E09B9}"/>
                </a:ext>
              </a:extLst>
            </p:cNvPr>
            <p:cNvSpPr/>
            <p:nvPr/>
          </p:nvSpPr>
          <p:spPr>
            <a:xfrm>
              <a:off x="6481411" y="1857689"/>
              <a:ext cx="4636858" cy="556753"/>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sz="2200" dirty="0"/>
                <a:t>       </a:t>
              </a:r>
              <a:r>
                <a:rPr lang="de-DE" sz="2200" dirty="0">
                  <a:solidFill>
                    <a:schemeClr val="tx1"/>
                  </a:solidFill>
                </a:rPr>
                <a:t>Nachteile</a:t>
              </a:r>
            </a:p>
          </p:txBody>
        </p:sp>
        <p:pic>
          <p:nvPicPr>
            <p:cNvPr id="17" name="Grafik 16">
              <a:extLst>
                <a:ext uri="{FF2B5EF4-FFF2-40B4-BE49-F238E27FC236}">
                  <a16:creationId xmlns:a16="http://schemas.microsoft.com/office/drawing/2014/main" id="{165447D3-95F7-666E-0CB2-994D005BBD55}"/>
                </a:ext>
              </a:extLst>
            </p:cNvPr>
            <p:cNvPicPr>
              <a:picLocks noChangeAspect="1"/>
            </p:cNvPicPr>
            <p:nvPr/>
          </p:nvPicPr>
          <p:blipFill>
            <a:blip r:embed="rId4"/>
            <a:stretch>
              <a:fillRect/>
            </a:stretch>
          </p:blipFill>
          <p:spPr>
            <a:xfrm>
              <a:off x="6096000" y="1750655"/>
              <a:ext cx="770822" cy="770822"/>
            </a:xfrm>
            <a:prstGeom prst="rect">
              <a:avLst/>
            </a:prstGeom>
          </p:spPr>
        </p:pic>
      </p:grpSp>
    </p:spTree>
    <p:extLst>
      <p:ext uri="{BB962C8B-B14F-4D97-AF65-F5344CB8AC3E}">
        <p14:creationId xmlns:p14="http://schemas.microsoft.com/office/powerpoint/2010/main" val="1946009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FB98DC-EB2D-CDEE-53AE-EEB73D961FA0}"/>
              </a:ext>
            </a:extLst>
          </p:cNvPr>
          <p:cNvSpPr>
            <a:spLocks noGrp="1"/>
          </p:cNvSpPr>
          <p:nvPr>
            <p:ph type="title"/>
          </p:nvPr>
        </p:nvSpPr>
        <p:spPr/>
        <p:txBody>
          <a:bodyPr>
            <a:normAutofit/>
          </a:bodyPr>
          <a:lstStyle/>
          <a:p>
            <a:r>
              <a:rPr lang="de-DE" sz="4000" dirty="0">
                <a:solidFill>
                  <a:schemeClr val="tx2">
                    <a:lumMod val="75000"/>
                    <a:lumOff val="25000"/>
                  </a:schemeClr>
                </a:solidFill>
              </a:rPr>
              <a:t>Quellen</a:t>
            </a:r>
          </a:p>
        </p:txBody>
      </p:sp>
      <p:sp>
        <p:nvSpPr>
          <p:cNvPr id="3" name="Inhaltsplatzhalter 2">
            <a:extLst>
              <a:ext uri="{FF2B5EF4-FFF2-40B4-BE49-F238E27FC236}">
                <a16:creationId xmlns:a16="http://schemas.microsoft.com/office/drawing/2014/main" id="{0EF3295D-C0CC-13E8-EF6B-5CC165CA9796}"/>
              </a:ext>
            </a:extLst>
          </p:cNvPr>
          <p:cNvSpPr>
            <a:spLocks noGrp="1"/>
          </p:cNvSpPr>
          <p:nvPr>
            <p:ph idx="1"/>
          </p:nvPr>
        </p:nvSpPr>
        <p:spPr/>
        <p:txBody>
          <a:bodyPr>
            <a:normAutofit fontScale="62500" lnSpcReduction="20000"/>
          </a:bodyPr>
          <a:lstStyle/>
          <a:p>
            <a:pPr marL="514350" indent="-514350">
              <a:lnSpc>
                <a:spcPts val="2000"/>
              </a:lnSpc>
              <a:buFont typeface="+mj-lt"/>
              <a:buAutoNum type="arabicParenR"/>
            </a:pPr>
            <a:r>
              <a:rPr lang="de-DE" dirty="0">
                <a:hlinkClick r:id="rId3"/>
              </a:rPr>
              <a:t>https://smartlabai.medium.com/a-brief-overview-of-imitation-learning-8a8a75c44a9c</a:t>
            </a:r>
            <a:endParaRPr lang="de-DE" dirty="0"/>
          </a:p>
          <a:p>
            <a:pPr marL="514350" indent="-514350">
              <a:lnSpc>
                <a:spcPts val="2000"/>
              </a:lnSpc>
              <a:buFont typeface="+mj-lt"/>
              <a:buAutoNum type="arabicParenR"/>
            </a:pPr>
            <a:r>
              <a:rPr lang="de-DE" dirty="0">
                <a:hlinkClick r:id="rId4"/>
              </a:rPr>
              <a:t>https://link.springer.com/rwe/10.1007/978-0-387-30164-8_69#:~:text=Behavioral%20cloning%20is%20a%20method,input%20to%20a%20learning%20program</a:t>
            </a:r>
            <a:endParaRPr lang="de-DE" dirty="0"/>
          </a:p>
          <a:p>
            <a:pPr marL="514350" indent="-514350">
              <a:lnSpc>
                <a:spcPts val="2000"/>
              </a:lnSpc>
              <a:buFont typeface="+mj-lt"/>
              <a:buAutoNum type="arabicParenR"/>
            </a:pPr>
            <a:r>
              <a:rPr lang="de-DE" dirty="0">
                <a:hlinkClick r:id="rId5"/>
              </a:rPr>
              <a:t>https://medium.com/@jasperorachen/introduction-to-behavioral-cloning-2d47129e9420</a:t>
            </a:r>
            <a:endParaRPr lang="de-DE" dirty="0"/>
          </a:p>
          <a:p>
            <a:pPr marL="514350" indent="-514350">
              <a:lnSpc>
                <a:spcPts val="2000"/>
              </a:lnSpc>
              <a:buFont typeface="+mj-lt"/>
              <a:buAutoNum type="arabicParenR"/>
            </a:pPr>
            <a:r>
              <a:rPr lang="de-DE" dirty="0">
                <a:hlinkClick r:id="rId6"/>
              </a:rPr>
              <a:t>https://www.aimasterclass.com/glossary/behavioral-cloning-in-reinforcement-learning</a:t>
            </a:r>
            <a:endParaRPr lang="de-DE" dirty="0"/>
          </a:p>
          <a:p>
            <a:pPr marL="514350" indent="-514350">
              <a:lnSpc>
                <a:spcPts val="2000"/>
              </a:lnSpc>
              <a:buFont typeface="+mj-lt"/>
              <a:buAutoNum type="arabicParenR"/>
            </a:pPr>
            <a:r>
              <a:rPr lang="de-DE" dirty="0">
                <a:hlinkClick r:id="rId7"/>
              </a:rPr>
              <a:t>https://medium.com/@jasperorachen/behavioral-cloning-from-observation-5d86dc378975</a:t>
            </a:r>
            <a:endParaRPr lang="de-DE" dirty="0"/>
          </a:p>
          <a:p>
            <a:pPr marL="514350" indent="-514350">
              <a:lnSpc>
                <a:spcPts val="2000"/>
              </a:lnSpc>
              <a:buFont typeface="+mj-lt"/>
              <a:buAutoNum type="arabicParenR"/>
            </a:pPr>
            <a:r>
              <a:rPr lang="de-DE" dirty="0">
                <a:hlinkClick r:id="rId8"/>
              </a:rPr>
              <a:t>https://wensun.github.io/CS4789_data/Imitation_Learning_April_8_annotated.pdf</a:t>
            </a:r>
            <a:endParaRPr lang="de-DE" dirty="0"/>
          </a:p>
          <a:p>
            <a:pPr marL="514350" indent="-514350">
              <a:lnSpc>
                <a:spcPts val="2000"/>
              </a:lnSpc>
              <a:buFont typeface="+mj-lt"/>
              <a:buAutoNum type="arabicParenR"/>
            </a:pPr>
            <a:r>
              <a:rPr lang="de-DE" dirty="0">
                <a:hlinkClick r:id="rId9"/>
              </a:rPr>
              <a:t>https://www.strg.at/introduction-to-imitation-learning-and-behavioral-cloning/</a:t>
            </a:r>
            <a:endParaRPr lang="de-DE" dirty="0"/>
          </a:p>
          <a:p>
            <a:pPr marL="514350" indent="-514350">
              <a:lnSpc>
                <a:spcPts val="2000"/>
              </a:lnSpc>
              <a:buFont typeface="+mj-lt"/>
              <a:buAutoNum type="arabicParenR"/>
            </a:pPr>
            <a:r>
              <a:rPr lang="de-DE" dirty="0">
                <a:hlinkClick r:id="rId10"/>
              </a:rPr>
              <a:t>https://www.youtube.com/watch?v=GIxDtuaC3To</a:t>
            </a:r>
            <a:endParaRPr lang="de-DE" dirty="0"/>
          </a:p>
          <a:p>
            <a:pPr marL="514350" indent="-514350">
              <a:lnSpc>
                <a:spcPts val="2000"/>
              </a:lnSpc>
              <a:buFont typeface="+mj-lt"/>
              <a:buAutoNum type="arabicParenR"/>
            </a:pPr>
            <a:r>
              <a:rPr lang="de-DE" dirty="0">
                <a:hlinkClick r:id="rId11"/>
              </a:rPr>
              <a:t>https://www.youtube.com/watch?v=T0H3h6Em27A</a:t>
            </a:r>
            <a:endParaRPr lang="de-DE" dirty="0"/>
          </a:p>
          <a:p>
            <a:pPr marL="514350" indent="-514350">
              <a:lnSpc>
                <a:spcPts val="2000"/>
              </a:lnSpc>
              <a:buFont typeface="+mj-lt"/>
              <a:buAutoNum type="arabicParenR"/>
            </a:pPr>
            <a:r>
              <a:rPr lang="de-DE" dirty="0">
                <a:hlinkClick r:id="rId12"/>
              </a:rPr>
              <a:t>https://www.youtube.com/watch?v=sVPm7zOrBxM</a:t>
            </a:r>
            <a:endParaRPr lang="de-DE" dirty="0"/>
          </a:p>
        </p:txBody>
      </p:sp>
    </p:spTree>
    <p:extLst>
      <p:ext uri="{BB962C8B-B14F-4D97-AF65-F5344CB8AC3E}">
        <p14:creationId xmlns:p14="http://schemas.microsoft.com/office/powerpoint/2010/main" val="33972469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3|0.8"/>
</p:tagLst>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42f7676c-f455-423c-82f6-dc2d99791af7}" enabled="0" method="" siteId="{42f7676c-f455-423c-82f6-dc2d99791af7}" removed="1"/>
</clbl:labelList>
</file>

<file path=docProps/app.xml><?xml version="1.0" encoding="utf-8"?>
<Properties xmlns="http://schemas.openxmlformats.org/officeDocument/2006/extended-properties" xmlns:vt="http://schemas.openxmlformats.org/officeDocument/2006/docPropsVTypes">
  <TotalTime>0</TotalTime>
  <Words>871</Words>
  <Application>Microsoft Macintosh PowerPoint</Application>
  <PresentationFormat>Breitbild</PresentationFormat>
  <Paragraphs>84</Paragraphs>
  <Slides>7</Slides>
  <Notes>7</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7</vt:i4>
      </vt:variant>
    </vt:vector>
  </HeadingPairs>
  <TitlesOfParts>
    <vt:vector size="12" baseType="lpstr">
      <vt:lpstr>Aptos</vt:lpstr>
      <vt:lpstr>Aptos Display</vt:lpstr>
      <vt:lpstr>Arial</vt:lpstr>
      <vt:lpstr>Cambria Math</vt:lpstr>
      <vt:lpstr>Office</vt:lpstr>
      <vt:lpstr>PowerPoint-Präsentation</vt:lpstr>
      <vt:lpstr>Imitation Learning – Behavioral Cloning</vt:lpstr>
      <vt:lpstr>Was ist Behavioral Cloning? </vt:lpstr>
      <vt:lpstr>Algorithmus von Behavioral Cloning</vt:lpstr>
      <vt:lpstr>Algorithmus von Behavioral Cloning</vt:lpstr>
      <vt:lpstr>Vor- und Nachteile von Behavioral Cloning</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Barar, Elisabeth</dc:creator>
  <cp:lastModifiedBy>Barar, Elisabeth</cp:lastModifiedBy>
  <cp:revision>1</cp:revision>
  <dcterms:created xsi:type="dcterms:W3CDTF">2025-05-21T13:12:42Z</dcterms:created>
  <dcterms:modified xsi:type="dcterms:W3CDTF">2025-06-23T14:05:49Z</dcterms:modified>
</cp:coreProperties>
</file>