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712"/>
    <p:restoredTop sz="96391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Relationship Id="rId8" Type="http://schemas.openxmlformats.org/officeDocument/2006/relationships/image" Target="../media/image36.png"  /><Relationship Id="rId9" Type="http://schemas.openxmlformats.org/officeDocument/2006/relationships/image" Target="../media/image3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3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Relationship Id="rId3" Type="http://schemas.openxmlformats.org/officeDocument/2006/relationships/image" Target="../media/image48.png"  /><Relationship Id="rId4" Type="http://schemas.openxmlformats.org/officeDocument/2006/relationships/image" Target="../media/image5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Relationship Id="rId3" Type="http://schemas.openxmlformats.org/officeDocument/2006/relationships/image" Target="../media/image48.png"  /><Relationship Id="rId4" Type="http://schemas.openxmlformats.org/officeDocument/2006/relationships/image" Target="../media/image58.png"  /><Relationship Id="rId5" Type="http://schemas.openxmlformats.org/officeDocument/2006/relationships/image" Target="../media/image5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Relationship Id="rId3" Type="http://schemas.openxmlformats.org/officeDocument/2006/relationships/image" Target="../media/image48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63.png"  /><Relationship Id="rId6" Type="http://schemas.openxmlformats.org/officeDocument/2006/relationships/image" Target="../media/image64.png"  /><Relationship Id="rId7" Type="http://schemas.openxmlformats.org/officeDocument/2006/relationships/image" Target="../media/image6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4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68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7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Relationship Id="rId7" Type="http://schemas.openxmlformats.org/officeDocument/2006/relationships/image" Target="../media/image7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4.png"  /><Relationship Id="rId4" Type="http://schemas.openxmlformats.org/officeDocument/2006/relationships/image" Target="../media/image7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77.png"  /><Relationship Id="rId6" Type="http://schemas.openxmlformats.org/officeDocument/2006/relationships/image" Target="../media/image78.png"  /><Relationship Id="rId7" Type="http://schemas.openxmlformats.org/officeDocument/2006/relationships/image" Target="../media/image7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Relationship Id="rId7" Type="http://schemas.openxmlformats.org/officeDocument/2006/relationships/image" Target="../media/image8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83.png"  /><Relationship Id="rId6" Type="http://schemas.openxmlformats.org/officeDocument/2006/relationships/image" Target="../media/image84.png"  /><Relationship Id="rId7" Type="http://schemas.openxmlformats.org/officeDocument/2006/relationships/image" Target="../media/image8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86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89.png"  /><Relationship Id="rId6" Type="http://schemas.openxmlformats.org/officeDocument/2006/relationships/image" Target="../media/image90.png"  /><Relationship Id="rId7" Type="http://schemas.openxmlformats.org/officeDocument/2006/relationships/image" Target="../media/image9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92.png"  /><Relationship Id="rId6" Type="http://schemas.openxmlformats.org/officeDocument/2006/relationships/image" Target="../media/image93.png"  /><Relationship Id="rId7" Type="http://schemas.openxmlformats.org/officeDocument/2006/relationships/image" Target="../media/image9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0.png"  /><Relationship Id="rId4" Type="http://schemas.openxmlformats.org/officeDocument/2006/relationships/image" Target="../media/image9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96.png"  /><Relationship Id="rId4" Type="http://schemas.openxmlformats.org/officeDocument/2006/relationships/image" Target="../media/image9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96.png"  /><Relationship Id="rId4" Type="http://schemas.openxmlformats.org/officeDocument/2006/relationships/image" Target="../media/image95.png"  /><Relationship Id="rId5" Type="http://schemas.openxmlformats.org/officeDocument/2006/relationships/video" Target="file:///C:/Users/User/Downloads/KakaoTalk_20210628_000603054.avi" TargetMode="External" /><Relationship Id="rId6" Type="http://schemas.openxmlformats.org/officeDocument/2006/relationships/image" Target="../media/image9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8.png"  /><Relationship Id="rId4" Type="http://schemas.openxmlformats.org/officeDocument/2006/relationships/image" Target="../media/image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4.png"  /><Relationship Id="rId4" Type="http://schemas.openxmlformats.org/officeDocument/2006/relationships/image" Target="../media/image9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0" y="655893"/>
            <a:ext cx="1864522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  <a:endParaRPr lang="en-US" altLang="ko-KR" sz="20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197" y="5588209"/>
            <a:ext cx="14439401" cy="43177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2800">
                <a:solidFill>
                  <a:srgbClr val="595959"/>
                </a:solidFill>
                <a:latin typeface="카페24 당당해"/>
                <a:cs typeface="카페24 당당해"/>
              </a:rPr>
              <a:t>나자바봐라</a:t>
            </a:r>
            <a:endParaRPr lang="ko-KR" altLang="en-US" sz="128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  <a:endParaRPr lang="ko-KR" altLang="en-US" sz="20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0999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Order Package &amp; Product  Package</a:t>
            </a:r>
            <a:endParaRPr lang="en-US" altLang="ko-KR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pic>
        <p:nvPicPr>
          <p:cNvPr id="10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1371600"/>
            <a:ext cx="15163800" cy="891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8382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_ERD</a:t>
            </a:r>
            <a:endParaRPr lang="en-US" altLang="ko-KR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pic>
        <p:nvPicPr>
          <p:cNvPr id="10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6400" y="1447800"/>
            <a:ext cx="14249400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  <a:endParaRPr lang="ko-KR" altLang="en-US" sz="8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35700" cy="132868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  <a:endParaRPr lang="ko-KR" altLang="en-US" sz="33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  <a:endParaRPr lang="ko-KR" altLang="en-US" sz="33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JDBC</a:t>
            </a:r>
            <a:endParaRPr lang="en-US" altLang="ko-KR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267200" y="12954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</a:t>
            </a:r>
            <a:endParaRPr lang="en-US" altLang="ko-KR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19400" y="1828800"/>
            <a:ext cx="6086475" cy="6705600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96602" y="1752600"/>
            <a:ext cx="6705599" cy="7086600"/>
          </a:xfrm>
          <a:prstGeom prst="rect">
            <a:avLst/>
          </a:prstGeom>
        </p:spPr>
      </p:pic>
      <p:sp>
        <p:nvSpPr>
          <p:cNvPr id="1033" name="Object 53"/>
          <p:cNvSpPr txBox="1"/>
          <p:nvPr/>
        </p:nvSpPr>
        <p:spPr>
          <a:xfrm>
            <a:off x="12192000" y="12954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Close</a:t>
            </a:r>
            <a:endParaRPr lang="en-US" altLang="ko-KR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메인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관리자 페이지 메뉴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cxnSp>
        <p:nvCxnSpPr>
          <p:cNvPr id="1027" name=""/>
          <p:cNvCxnSpPr/>
          <p:nvPr/>
        </p:nvCxnSpPr>
        <p:spPr>
          <a:xfrm rot="5400000" flipH="1" flipV="1">
            <a:off x="7010400" y="1981200"/>
            <a:ext cx="4267199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"/>
          <p:cNvSpPr/>
          <p:nvPr/>
        </p:nvSpPr>
        <p:spPr>
          <a:xfrm>
            <a:off x="2019300" y="5791200"/>
            <a:ext cx="89535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09800" y="4267200"/>
            <a:ext cx="8763000" cy="3657600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591798" y="381000"/>
            <a:ext cx="7924802" cy="891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회원가입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14600" y="3429000"/>
            <a:ext cx="6629400" cy="5257800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01200" y="609600"/>
            <a:ext cx="8610600" cy="8686800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95800" y="914400"/>
            <a:ext cx="4876800" cy="2514600"/>
          </a:xfrm>
          <a:prstGeom prst="rect">
            <a:avLst/>
          </a:prstGeom>
        </p:spPr>
      </p:pic>
      <p:cxnSp>
        <p:nvCxnSpPr>
          <p:cNvPr id="1043" name=""/>
          <p:cNvCxnSpPr/>
          <p:nvPr/>
        </p:nvCxnSpPr>
        <p:spPr>
          <a:xfrm>
            <a:off x="11506200" y="2819400"/>
            <a:ext cx="1143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"/>
          <p:cNvCxnSpPr/>
          <p:nvPr/>
        </p:nvCxnSpPr>
        <p:spPr>
          <a:xfrm rot="10800000">
            <a:off x="8534400" y="2057400"/>
            <a:ext cx="2895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4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6400800"/>
            <a:ext cx="6705600" cy="2895600"/>
          </a:xfrm>
          <a:prstGeom prst="rect">
            <a:avLst/>
          </a:prstGeom>
        </p:spPr>
      </p:pic>
      <p:pic>
        <p:nvPicPr>
          <p:cNvPr id="104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05999" y="1752600"/>
            <a:ext cx="8305800" cy="7848600"/>
          </a:xfrm>
          <a:prstGeom prst="rect">
            <a:avLst/>
          </a:prstGeom>
        </p:spPr>
      </p:pic>
      <p:pic>
        <p:nvPicPr>
          <p:cNvPr id="104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258800" y="152400"/>
            <a:ext cx="4838700" cy="2514600"/>
          </a:xfrm>
          <a:prstGeom prst="rect">
            <a:avLst/>
          </a:prstGeom>
        </p:spPr>
      </p:pic>
      <p:pic>
        <p:nvPicPr>
          <p:cNvPr id="104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76800" y="466725"/>
            <a:ext cx="5105400" cy="2352675"/>
          </a:xfrm>
          <a:prstGeom prst="rect">
            <a:avLst/>
          </a:prstGeom>
        </p:spPr>
      </p:pic>
      <p:sp>
        <p:nvSpPr>
          <p:cNvPr id="1049" name=""/>
          <p:cNvSpPr/>
          <p:nvPr/>
        </p:nvSpPr>
        <p:spPr>
          <a:xfrm>
            <a:off x="4876800" y="457200"/>
            <a:ext cx="4800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50" name=""/>
          <p:cNvSpPr/>
          <p:nvPr/>
        </p:nvSpPr>
        <p:spPr>
          <a:xfrm>
            <a:off x="10896600" y="2667000"/>
            <a:ext cx="3962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51" name=""/>
          <p:cNvCxnSpPr>
            <a:stCxn id="1050" idx="1"/>
          </p:cNvCxnSpPr>
          <p:nvPr/>
        </p:nvCxnSpPr>
        <p:spPr>
          <a:xfrm rot="10800000">
            <a:off x="9677400" y="2133600"/>
            <a:ext cx="1219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"/>
          <p:cNvCxnSpPr/>
          <p:nvPr/>
        </p:nvCxnSpPr>
        <p:spPr>
          <a:xfrm>
            <a:off x="12496800" y="44196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"/>
          <p:cNvCxnSpPr/>
          <p:nvPr/>
        </p:nvCxnSpPr>
        <p:spPr>
          <a:xfrm rot="5400000" flipH="1" flipV="1">
            <a:off x="13563600" y="2743200"/>
            <a:ext cx="16764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962082" y="2667000"/>
            <a:ext cx="8172518" cy="3962400"/>
          </a:xfrm>
          <a:prstGeom prst="rect">
            <a:avLst/>
          </a:prstGeom>
        </p:spPr>
      </p:pic>
      <p:cxnSp>
        <p:nvCxnSpPr>
          <p:cNvPr id="1055" name=""/>
          <p:cNvCxnSpPr/>
          <p:nvPr/>
        </p:nvCxnSpPr>
        <p:spPr>
          <a:xfrm>
            <a:off x="12115800" y="38100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"/>
          <p:cNvCxnSpPr/>
          <p:nvPr/>
        </p:nvCxnSpPr>
        <p:spPr>
          <a:xfrm rot="10800000" flipV="1">
            <a:off x="5562600" y="3810032"/>
            <a:ext cx="6477000" cy="609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로그인_마이페이지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수정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5486400"/>
            <a:ext cx="5257800" cy="3943350"/>
          </a:xfrm>
          <a:prstGeom prst="rect">
            <a:avLst/>
          </a:prstGeom>
        </p:spPr>
      </p:pic>
      <p:pic>
        <p:nvPicPr>
          <p:cNvPr id="105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286999" y="1142999"/>
            <a:ext cx="8001000" cy="7848600"/>
          </a:xfrm>
          <a:prstGeom prst="rect">
            <a:avLst/>
          </a:prstGeom>
        </p:spPr>
      </p:pic>
      <p:pic>
        <p:nvPicPr>
          <p:cNvPr id="105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48200" y="1828800"/>
            <a:ext cx="6934200" cy="5334000"/>
          </a:xfrm>
          <a:prstGeom prst="rect">
            <a:avLst/>
          </a:prstGeom>
        </p:spPr>
      </p:pic>
      <p:cxnSp>
        <p:nvCxnSpPr>
          <p:cNvPr id="1059" name=""/>
          <p:cNvCxnSpPr/>
          <p:nvPr/>
        </p:nvCxnSpPr>
        <p:spPr>
          <a:xfrm>
            <a:off x="14020800" y="5791200"/>
            <a:ext cx="2514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"/>
          <p:cNvCxnSpPr/>
          <p:nvPr/>
        </p:nvCxnSpPr>
        <p:spPr>
          <a:xfrm rot="10800000">
            <a:off x="9677400" y="4267200"/>
            <a:ext cx="4038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로그인_마이페이지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나의 회원 정보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71688" y="6705600"/>
            <a:ext cx="6843712" cy="2514600"/>
          </a:xfrm>
          <a:prstGeom prst="rect">
            <a:avLst/>
          </a:prstGeom>
        </p:spPr>
      </p:pic>
      <p:pic>
        <p:nvPicPr>
          <p:cNvPr id="106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67800" y="1828800"/>
            <a:ext cx="9372600" cy="6781800"/>
          </a:xfrm>
          <a:prstGeom prst="rect">
            <a:avLst/>
          </a:prstGeom>
        </p:spPr>
      </p:pic>
      <p:pic>
        <p:nvPicPr>
          <p:cNvPr id="106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05000" y="2438400"/>
            <a:ext cx="7515259" cy="3962400"/>
          </a:xfrm>
          <a:prstGeom prst="rect">
            <a:avLst/>
          </a:prstGeom>
        </p:spPr>
      </p:pic>
      <p:cxnSp>
        <p:nvCxnSpPr>
          <p:cNvPr id="1064" name=""/>
          <p:cNvCxnSpPr/>
          <p:nvPr/>
        </p:nvCxnSpPr>
        <p:spPr>
          <a:xfrm>
            <a:off x="10972800" y="4953000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"/>
          <p:cNvCxnSpPr/>
          <p:nvPr/>
        </p:nvCxnSpPr>
        <p:spPr>
          <a:xfrm rot="10800000">
            <a:off x="6019800" y="3886200"/>
            <a:ext cx="4876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ID/PW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 찾기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5400" y="1524000"/>
            <a:ext cx="9372600" cy="6934200"/>
          </a:xfrm>
          <a:prstGeom prst="rect">
            <a:avLst/>
          </a:prstGeom>
        </p:spPr>
      </p:pic>
      <p:pic>
        <p:nvPicPr>
          <p:cNvPr id="106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57400" y="5791200"/>
            <a:ext cx="7696200" cy="3276600"/>
          </a:xfrm>
          <a:prstGeom prst="rect">
            <a:avLst/>
          </a:prstGeom>
        </p:spPr>
      </p:pic>
      <p:pic>
        <p:nvPicPr>
          <p:cNvPr id="107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7400" y="1447800"/>
            <a:ext cx="7848600" cy="4267200"/>
          </a:xfrm>
          <a:prstGeom prst="rect">
            <a:avLst/>
          </a:prstGeom>
        </p:spPr>
      </p:pic>
      <p:cxnSp>
        <p:nvCxnSpPr>
          <p:cNvPr id="1072" name=""/>
          <p:cNvCxnSpPr/>
          <p:nvPr/>
        </p:nvCxnSpPr>
        <p:spPr>
          <a:xfrm>
            <a:off x="11201400" y="31242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"/>
          <p:cNvCxnSpPr/>
          <p:nvPr/>
        </p:nvCxnSpPr>
        <p:spPr>
          <a:xfrm rot="10800000" flipV="1">
            <a:off x="7924800" y="3124201"/>
            <a:ext cx="3124200" cy="533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30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16258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9500">
                <a:solidFill>
                  <a:srgbClr val="595959"/>
                </a:solidFill>
                <a:latin typeface="카페24 당당해"/>
                <a:cs typeface="카페24 당당해"/>
              </a:rPr>
              <a:t>목차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  <a:endParaRPr lang="ko-KR" altLang="en-US" sz="28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endParaRPr lang="ko-KR" altLang="en-US" sz="28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  <a:endParaRPr lang="en-US" altLang="ko-KR" sz="18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  <a:endParaRPr lang="ko-KR" altLang="en-US" sz="28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  <a:endParaRPr lang="ko-KR" altLang="en-US" sz="18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  <a:endParaRPr lang="ko-KR" altLang="en-US" sz="18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0895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04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3520895" y="7242968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문제 &amp; 해결방법</a:t>
            </a:r>
            <a:endParaRPr lang="ko-KR" altLang="en-US" sz="28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 rot="0"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06" name=""/>
          <p:cNvPicPr>
            <a:picLocks noChangeAspect="1"/>
          </p:cNvPicPr>
          <p:nvPr/>
        </p:nvPicPr>
        <p:blipFill rotWithShape="1">
          <a:blip r:embed="rId4"/>
          <a:srcRect l="3410"/>
          <a:stretch>
            <a:fillRect/>
          </a:stretch>
        </p:blipFill>
        <p:spPr>
          <a:xfrm>
            <a:off x="1981200" y="-152399"/>
            <a:ext cx="6477000" cy="1082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8" name="Object 23"/>
          <p:cNvSpPr txBox="1"/>
          <p:nvPr/>
        </p:nvSpPr>
        <p:spPr>
          <a:xfrm>
            <a:off x="11978906" y="296553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 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–  </a:t>
            </a: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흐름 다시 살펴보기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 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effectLst/>
              <a:uLnTx/>
              <a:uFillTx/>
              <a:latin typeface="카페24 당당해"/>
              <a:cs typeface="카페24 당당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0127" y="939184"/>
            <a:ext cx="2391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/>
              <a:t>E-R</a:t>
            </a:r>
            <a:r>
              <a:rPr lang="en-US" altLang="ko-KR" sz="2000"/>
              <a:t> </a:t>
            </a:r>
            <a:r>
              <a:rPr lang="ko-KR" altLang="en-US" sz="2400"/>
              <a:t>다이어그램</a:t>
            </a:r>
            <a:endParaRPr lang="ko-KR" altLang="en-US" sz="2000"/>
          </a:p>
        </p:txBody>
      </p:sp>
      <p:sp>
        <p:nvSpPr>
          <p:cNvPr id="37" name="직사각형 36"/>
          <p:cNvSpPr/>
          <p:nvPr/>
        </p:nvSpPr>
        <p:spPr>
          <a:xfrm>
            <a:off x="2810689" y="1870559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회원</a:t>
            </a:r>
            <a:endParaRPr lang="ko-KR" altLang="en-US" sz="2000"/>
          </a:p>
        </p:txBody>
      </p:sp>
      <p:sp>
        <p:nvSpPr>
          <p:cNvPr id="38" name="직사각형 37"/>
          <p:cNvSpPr/>
          <p:nvPr/>
        </p:nvSpPr>
        <p:spPr>
          <a:xfrm>
            <a:off x="13411200" y="1850000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상품</a:t>
            </a:r>
            <a:endParaRPr lang="ko-KR" altLang="en-US" sz="2000"/>
          </a:p>
        </p:txBody>
      </p:sp>
      <p:sp>
        <p:nvSpPr>
          <p:cNvPr id="39" name="다이아몬드 38"/>
          <p:cNvSpPr/>
          <p:nvPr/>
        </p:nvSpPr>
        <p:spPr>
          <a:xfrm>
            <a:off x="8088893" y="1904528"/>
            <a:ext cx="1753299" cy="696287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주문</a:t>
            </a:r>
            <a:endParaRPr lang="ko-KR" altLang="en-US" sz="2000"/>
          </a:p>
        </p:txBody>
      </p:sp>
      <p:cxnSp>
        <p:nvCxnSpPr>
          <p:cNvPr id="40" name="직선 연결선 39"/>
          <p:cNvCxnSpPr>
            <a:stCxn id="37" idx="3"/>
            <a:endCxn id="39" idx="1"/>
          </p:cNvCxnSpPr>
          <p:nvPr/>
        </p:nvCxnSpPr>
        <p:spPr>
          <a:xfrm flipV="1">
            <a:off x="4773713" y="2252672"/>
            <a:ext cx="3315180" cy="2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1"/>
            <a:endCxn id="39" idx="3"/>
          </p:cNvCxnSpPr>
          <p:nvPr/>
        </p:nvCxnSpPr>
        <p:spPr>
          <a:xfrm flipH="1">
            <a:off x="9842192" y="2252672"/>
            <a:ext cx="356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73713" y="1918262"/>
            <a:ext cx="432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N</a:t>
            </a:r>
            <a:endParaRPr lang="ko-KR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12931445" y="1918262"/>
            <a:ext cx="465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M</a:t>
            </a:r>
            <a:endParaRPr lang="ko-KR" altLang="en-US" sz="2000"/>
          </a:p>
        </p:txBody>
      </p:sp>
      <p:sp>
        <p:nvSpPr>
          <p:cNvPr id="47" name="타원 46"/>
          <p:cNvSpPr/>
          <p:nvPr/>
        </p:nvSpPr>
        <p:spPr>
          <a:xfrm>
            <a:off x="12313457" y="3330481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u="sng"/>
              <a:t>상품번호</a:t>
            </a:r>
            <a:endParaRPr lang="ko-KR" altLang="en-US" sz="1400" u="sng"/>
          </a:p>
        </p:txBody>
      </p:sp>
      <p:sp>
        <p:nvSpPr>
          <p:cNvPr id="46" name="타원 45"/>
          <p:cNvSpPr/>
          <p:nvPr/>
        </p:nvSpPr>
        <p:spPr>
          <a:xfrm>
            <a:off x="2997228" y="3262010"/>
            <a:ext cx="1576975" cy="48673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u="sng"/>
              <a:t>회원번호</a:t>
            </a:r>
            <a:endParaRPr lang="ko-KR" altLang="en-US" sz="1400" u="sng"/>
          </a:p>
        </p:txBody>
      </p:sp>
      <p:cxnSp>
        <p:nvCxnSpPr>
          <p:cNvPr id="9" name="직선 연결선 8"/>
          <p:cNvCxnSpPr>
            <a:stCxn id="38" idx="2"/>
            <a:endCxn id="47" idx="0"/>
          </p:cNvCxnSpPr>
          <p:nvPr/>
        </p:nvCxnSpPr>
        <p:spPr>
          <a:xfrm flipH="1">
            <a:off x="13253330" y="2655344"/>
            <a:ext cx="1139382" cy="67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7" idx="2"/>
            <a:endCxn id="46" idx="0"/>
          </p:cNvCxnSpPr>
          <p:nvPr/>
        </p:nvCxnSpPr>
        <p:spPr>
          <a:xfrm flipH="1">
            <a:off x="3785716" y="2675903"/>
            <a:ext cx="6485" cy="58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2725" y="2823259"/>
            <a:ext cx="3765912" cy="283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/>
              <a:t>기본 키 </a:t>
            </a:r>
            <a:r>
              <a:rPr lang="en-US" altLang="ko-KR" sz="2000"/>
              <a:t>: </a:t>
            </a:r>
            <a:r>
              <a:rPr lang="ko-KR" altLang="en-US" sz="2000"/>
              <a:t>주문번호 </a:t>
            </a:r>
            <a:r>
              <a:rPr lang="en-US" altLang="ko-KR" sz="2000"/>
              <a:t>( OIDX)   </a:t>
            </a:r>
            <a:endParaRPr lang="en-US" altLang="ko-KR" sz="2000"/>
          </a:p>
          <a:p>
            <a:pPr lvl="0">
              <a:defRPr lang="ko-KR" altLang="en-US"/>
            </a:pPr>
            <a:r>
              <a:rPr lang="en-US" altLang="ko-KR" sz="2000"/>
              <a:t> 	  –   </a:t>
            </a:r>
            <a:r>
              <a:rPr lang="ko-KR" altLang="en-US" sz="2000"/>
              <a:t>시퀀스</a:t>
            </a:r>
            <a:endParaRPr lang="ko-KR" altLang="en-US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주문의 외래 키 </a:t>
            </a:r>
            <a:r>
              <a:rPr lang="en-US" altLang="ko-KR" sz="2000"/>
              <a:t>:   </a:t>
            </a:r>
            <a:r>
              <a:rPr lang="ko-KR" altLang="en-US" sz="2000"/>
              <a:t>회원번호</a:t>
            </a:r>
            <a:r>
              <a:rPr lang="en-US" altLang="ko-KR" sz="2000"/>
              <a:t>,  </a:t>
            </a:r>
            <a:endParaRPr lang="en-US" altLang="ko-KR" sz="2000"/>
          </a:p>
          <a:p>
            <a:pPr lvl="0">
              <a:defRPr lang="ko-KR" altLang="en-US"/>
            </a:pPr>
            <a:r>
              <a:rPr lang="en-US" altLang="ko-KR" sz="2000"/>
              <a:t>	     </a:t>
            </a:r>
            <a:r>
              <a:rPr lang="ko-KR" altLang="en-US" sz="2000"/>
              <a:t>상품번호</a:t>
            </a:r>
            <a:endParaRPr lang="ko-KR" altLang="en-US" sz="2000"/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동일 회원의 한번에 여러 개의 물건 구매를 구분하기 위한 키 </a:t>
            </a:r>
            <a:r>
              <a:rPr lang="en-US" altLang="ko-KR" sz="2000"/>
              <a:t>:  </a:t>
            </a: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 b="1"/>
              <a:t>          </a:t>
            </a:r>
            <a:r>
              <a:rPr lang="ko-KR" altLang="en-US" sz="2000" b="1" u="sng"/>
              <a:t>주문코드</a:t>
            </a:r>
            <a:r>
              <a:rPr lang="en-US" altLang="ko-KR" sz="2000" b="1" u="sng"/>
              <a:t>(ORDERCODE)</a:t>
            </a:r>
            <a:endParaRPr lang="en-US" altLang="ko-KR" sz="1200" b="1" u="sng"/>
          </a:p>
        </p:txBody>
      </p:sp>
      <p:pic>
        <p:nvPicPr>
          <p:cNvPr id="59" name="그래픽 58" descr="키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0001" y="2844614"/>
            <a:ext cx="307224" cy="307224"/>
          </a:xfrm>
          <a:prstGeom prst="rect">
            <a:avLst/>
          </a:prstGeom>
        </p:spPr>
      </p:pic>
      <p:pic>
        <p:nvPicPr>
          <p:cNvPr id="60" name="그래픽 59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02584" y="4049870"/>
            <a:ext cx="282057" cy="282057"/>
          </a:xfrm>
          <a:prstGeom prst="rect">
            <a:avLst/>
          </a:prstGeom>
        </p:spPr>
      </p:pic>
      <p:pic>
        <p:nvPicPr>
          <p:cNvPr id="61" name="그래픽 60" descr="키 윤곽선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90001" y="5002471"/>
            <a:ext cx="282057" cy="282057"/>
          </a:xfrm>
          <a:prstGeom prst="rect">
            <a:avLst/>
          </a:prstGeom>
        </p:spPr>
      </p:pic>
      <p:grpSp>
        <p:nvGrpSpPr>
          <p:cNvPr id="1014" name=""/>
          <p:cNvGrpSpPr/>
          <p:nvPr/>
        </p:nvGrpSpPr>
        <p:grpSpPr>
          <a:xfrm rot="0">
            <a:off x="2481984" y="6347329"/>
            <a:ext cx="15272616" cy="3133800"/>
            <a:chOff x="2481984" y="6347329"/>
            <a:chExt cx="15272616" cy="3133800"/>
          </a:xfrm>
        </p:grpSpPr>
        <p:sp>
          <p:nvSpPr>
            <p:cNvPr id="1015" name=""/>
            <p:cNvSpPr/>
            <p:nvPr/>
          </p:nvSpPr>
          <p:spPr>
            <a:xfrm>
              <a:off x="2481984" y="6347329"/>
              <a:ext cx="15272616" cy="96115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16" name=""/>
            <p:cNvSpPr txBox="1"/>
            <p:nvPr/>
          </p:nvSpPr>
          <p:spPr>
            <a:xfrm>
              <a:off x="2528904" y="6394249"/>
              <a:ext cx="15178776" cy="8673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marL="0" lvl="0" indent="0" algn="l" defTabSz="1356249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sz="3100" b="1" kern="1200"/>
                <a:t>문제점</a:t>
              </a:r>
              <a:endParaRPr lang="ko-KR" sz="3100" kern="1200"/>
            </a:p>
          </p:txBody>
        </p:sp>
        <p:sp>
          <p:nvSpPr>
            <p:cNvPr id="1017" name=""/>
            <p:cNvSpPr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018" name=""/>
            <p:cNvSpPr txBox="1"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84906" tIns="39370" rIns="220472" bIns="39370" anchor="t" anchorCtr="0">
              <a:noAutofit/>
            </a:bodyPr>
            <a:lstStyle/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한 건의 주문마다 주문번호는 시퀀스로 하나씩 올라가고 한 회원이 여러 개의 물건을 구매하면 한번의 주문을 구별 할 수 없다</a:t>
              </a:r>
              <a:r>
                <a:rPr lang="en-US" sz="2400" kern="1200"/>
                <a:t>.  </a:t>
              </a:r>
              <a:r>
                <a:rPr lang="ko-KR" altLang="en-US" sz="2400" b="0" i="0" kern="1200"/>
                <a:t>→  </a:t>
              </a:r>
              <a:r>
                <a:rPr lang="en-US" sz="2400" kern="1200"/>
                <a:t> </a:t>
              </a:r>
              <a:r>
                <a:rPr lang="ko-KR" sz="2400" kern="1200"/>
                <a:t>회원번호로 구별하자 </a:t>
              </a:r>
              <a:r>
                <a:rPr lang="en-US" sz="2400" kern="1200"/>
                <a:t>!  </a:t>
              </a:r>
              <a:endParaRPr lang="en-US" sz="2400" kern="1200"/>
            </a:p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회원번호로 한 개의 주문을 구별시에 한 회원의 로그아웃하고 다시 로그인 한 경우</a:t>
              </a:r>
              <a:r>
                <a:rPr lang="en-US" sz="2400" kern="1200"/>
                <a:t>, </a:t>
              </a:r>
              <a:r>
                <a:rPr lang="ko-KR" sz="2400" kern="1200"/>
                <a:t>이전에 결제한 주문까지 같이 출력된다</a:t>
              </a:r>
              <a:r>
                <a:rPr lang="en-US" altLang="ko-KR" sz="2400" kern="1200"/>
                <a:t>.  </a:t>
              </a:r>
              <a:r>
                <a:rPr lang="ko-KR" altLang="en-US" sz="2400" b="0" i="0" kern="1200"/>
                <a:t>→  </a:t>
              </a:r>
              <a:r>
                <a:rPr lang="ko-KR" sz="2400" kern="1200"/>
                <a:t>동일회원의 한번의 주문에 대한 키 값을 부여 </a:t>
              </a:r>
              <a:r>
                <a:rPr lang="en-US" sz="2400" kern="1200"/>
                <a:t>!</a:t>
              </a:r>
              <a:endParaRPr lang="ko-KR" sz="2400" kern="1200"/>
            </a:p>
          </p:txBody>
        </p:sp>
      </p:grpSp>
      <p:sp>
        <p:nvSpPr>
          <p:cNvPr id="115" name="타원 114"/>
          <p:cNvSpPr/>
          <p:nvPr/>
        </p:nvSpPr>
        <p:spPr>
          <a:xfrm>
            <a:off x="14392712" y="3326049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상품수량</a:t>
            </a:r>
            <a:endParaRPr lang="ko-KR" altLang="en-US" sz="1400"/>
          </a:p>
        </p:txBody>
      </p:sp>
      <p:cxnSp>
        <p:nvCxnSpPr>
          <p:cNvPr id="1001" name="직선 연결선 1000"/>
          <p:cNvCxnSpPr>
            <a:stCxn id="38" idx="2"/>
            <a:endCxn id="115" idx="0"/>
          </p:cNvCxnSpPr>
          <p:nvPr/>
        </p:nvCxnSpPr>
        <p:spPr>
          <a:xfrm>
            <a:off x="14392712" y="2655344"/>
            <a:ext cx="939873" cy="67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06" y="4766177"/>
            <a:ext cx="7324725" cy="460568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560527" y="5664835"/>
            <a:ext cx="7251282" cy="25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kern="1200" cap="none" spc="0" normalizeH="0"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6700" y="78213"/>
            <a:ext cx="8487960" cy="502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8600" y="5323172"/>
            <a:ext cx="8497486" cy="404869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7681550" y="5639613"/>
            <a:ext cx="1475150" cy="342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96235" y="78213"/>
            <a:ext cx="154842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ProductDao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79870" y="5323172"/>
            <a:ext cx="193621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ProductManager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2592"/>
            <a:ext cx="8507012" cy="4553585"/>
          </a:xfrm>
          <a:prstGeom prst="rect">
            <a:avLst/>
          </a:prstGeom>
        </p:spPr>
      </p:pic>
      <p:sp>
        <p:nvSpPr>
          <p:cNvPr id="39" name="Object 23"/>
          <p:cNvSpPr txBox="1"/>
          <p:nvPr/>
        </p:nvSpPr>
        <p:spPr>
          <a:xfrm>
            <a:off x="0" y="971385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675" y="430596"/>
            <a:ext cx="8902431" cy="90184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526613" y="2821774"/>
            <a:ext cx="2514600" cy="3671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ArrayList&lt;Product&gt;  pro;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11232" y="2929515"/>
            <a:ext cx="576274" cy="8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7700" y="8448376"/>
            <a:ext cx="2514600" cy="3603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ArrayList&lt;Order&gt;  arr;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7841026" y="8638876"/>
            <a:ext cx="42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38143" y="6434800"/>
            <a:ext cx="6934200" cy="183177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95400" y="2384617"/>
            <a:ext cx="5231213" cy="337236"/>
          </a:xfrm>
          <a:prstGeom prst="rect">
            <a:avLst/>
          </a:prstGeom>
          <a:noFill/>
          <a:ln w="38100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68000" y="6552883"/>
            <a:ext cx="5886367" cy="9032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회원이 입력한 메뉴번호와 같은 번호의 상품을 </a:t>
            </a:r>
            <a:r>
              <a:rPr lang="en-US" altLang="ko-KR"/>
              <a:t>ArrayList</a:t>
            </a:r>
            <a:r>
              <a:rPr lang="ko-KR" altLang="en-US"/>
              <a:t>에서 찾아 </a:t>
            </a:r>
            <a:r>
              <a:rPr lang="en-US" altLang="ko-KR"/>
              <a:t>, </a:t>
            </a:r>
            <a:r>
              <a:rPr lang="ko-KR" altLang="en-US"/>
              <a:t>해당 상품의 상품금액에 회원이 주문한 수량만큼 곱해 그 값을 주문객체의 주문금액에 넣는다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0" y="430596"/>
            <a:ext cx="8902432" cy="508515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915400" y="6972300"/>
            <a:ext cx="15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bject 23"/>
          <p:cNvSpPr txBox="1"/>
          <p:nvPr/>
        </p:nvSpPr>
        <p:spPr>
          <a:xfrm>
            <a:off x="-25400" y="969641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90600" y="1638300"/>
            <a:ext cx="1600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32" y="690961"/>
            <a:ext cx="10280858" cy="893418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723900" y="5676900"/>
            <a:ext cx="3581400" cy="304800"/>
          </a:xfrm>
          <a:prstGeom prst="rect">
            <a:avLst/>
          </a:prstGeom>
          <a:noFill/>
          <a:ln w="28575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00" y="8648700"/>
            <a:ext cx="2895600" cy="533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결제 완료 후 영수증 출력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10000" y="8915400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3" y="190678"/>
            <a:ext cx="6696988" cy="5020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4" y="5301344"/>
            <a:ext cx="6696987" cy="4159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6338221" y="190678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338221" y="5301344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620000" y="3467100"/>
            <a:ext cx="32004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467600" y="5067300"/>
            <a:ext cx="33528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23"/>
          <p:cNvSpPr txBox="1"/>
          <p:nvPr/>
        </p:nvSpPr>
        <p:spPr>
          <a:xfrm>
            <a:off x="0" y="9656870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189" y="2857500"/>
            <a:ext cx="8740611" cy="129679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189" y="4310748"/>
            <a:ext cx="9655011" cy="113894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3633" y="472956"/>
            <a:ext cx="6839905" cy="5296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49" y="419100"/>
            <a:ext cx="11242656" cy="798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728138" y="5312395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867400" y="1790700"/>
            <a:ext cx="495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34600" y="6626892"/>
            <a:ext cx="7914338" cy="3058503"/>
          </a:xfrm>
          <a:prstGeom prst="rect">
            <a:avLst/>
          </a:prstGeom>
        </p:spPr>
      </p:pic>
      <p:sp>
        <p:nvSpPr>
          <p:cNvPr id="20" name="Object 23"/>
          <p:cNvSpPr txBox="1"/>
          <p:nvPr/>
        </p:nvSpPr>
        <p:spPr>
          <a:xfrm>
            <a:off x="0" y="9649086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5"/>
          <a:srcRect r="18060"/>
          <a:stretch>
            <a:fillRect/>
          </a:stretch>
        </p:blipFill>
        <p:spPr>
          <a:xfrm>
            <a:off x="2133599" y="3276600"/>
            <a:ext cx="8991600" cy="3581400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62400" y="1364974"/>
            <a:ext cx="6781800" cy="2064026"/>
          </a:xfrm>
          <a:prstGeom prst="rect">
            <a:avLst/>
          </a:prstGeom>
        </p:spPr>
      </p:pic>
      <p:pic>
        <p:nvPicPr>
          <p:cNvPr id="10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82300" y="2019301"/>
            <a:ext cx="7734300" cy="7124699"/>
          </a:xfrm>
          <a:prstGeom prst="rect">
            <a:avLst/>
          </a:prstGeom>
        </p:spPr>
      </p:pic>
      <p:cxnSp>
        <p:nvCxnSpPr>
          <p:cNvPr id="1022" name=""/>
          <p:cNvCxnSpPr/>
          <p:nvPr/>
        </p:nvCxnSpPr>
        <p:spPr>
          <a:xfrm flipV="1">
            <a:off x="2971800" y="2590800"/>
            <a:ext cx="1143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"/>
          <p:cNvSpPr/>
          <p:nvPr/>
        </p:nvSpPr>
        <p:spPr>
          <a:xfrm>
            <a:off x="2057400" y="32766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6" name=""/>
          <p:cNvSpPr/>
          <p:nvPr/>
        </p:nvSpPr>
        <p:spPr>
          <a:xfrm>
            <a:off x="2133600" y="4572000"/>
            <a:ext cx="8915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27" name=""/>
          <p:cNvCxnSpPr/>
          <p:nvPr/>
        </p:nvCxnSpPr>
        <p:spPr>
          <a:xfrm rot="5400000" flipH="1" flipV="1">
            <a:off x="9182100" y="2705100"/>
            <a:ext cx="1905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목록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1752600"/>
            <a:ext cx="7010400" cy="228600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00800" y="4038600"/>
            <a:ext cx="11582400" cy="5453062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533400"/>
            <a:ext cx="8382403" cy="4419600"/>
          </a:xfrm>
          <a:prstGeom prst="rect">
            <a:avLst/>
          </a:prstGeom>
        </p:spPr>
      </p:pic>
      <p:cxnSp>
        <p:nvCxnSpPr>
          <p:cNvPr id="1031" name=""/>
          <p:cNvCxnSpPr/>
          <p:nvPr/>
        </p:nvCxnSpPr>
        <p:spPr>
          <a:xfrm>
            <a:off x="9144000" y="5410200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"/>
          <p:cNvCxnSpPr/>
          <p:nvPr/>
        </p:nvCxnSpPr>
        <p:spPr>
          <a:xfrm rot="5400000" flipH="1" flipV="1">
            <a:off x="10210800" y="4495800"/>
            <a:ext cx="762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휴면 계정 설정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6924" y="6477000"/>
            <a:ext cx="7839075" cy="274320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72114" y="4114799"/>
            <a:ext cx="8592086" cy="5029200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38349" y="1333500"/>
            <a:ext cx="11677650" cy="4914900"/>
          </a:xfrm>
          <a:prstGeom prst="rect">
            <a:avLst/>
          </a:prstGeom>
        </p:spPr>
      </p:pic>
      <p:cxnSp>
        <p:nvCxnSpPr>
          <p:cNvPr id="1031" name=""/>
          <p:cNvCxnSpPr/>
          <p:nvPr/>
        </p:nvCxnSpPr>
        <p:spPr>
          <a:xfrm>
            <a:off x="12877800" y="7543800"/>
            <a:ext cx="3276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"/>
          <p:cNvCxnSpPr/>
          <p:nvPr/>
        </p:nvCxnSpPr>
        <p:spPr>
          <a:xfrm rot="10800000">
            <a:off x="6553200" y="4876800"/>
            <a:ext cx="6324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전체 판매 목록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6858000"/>
            <a:ext cx="9067800" cy="2209800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05375" y="2762249"/>
            <a:ext cx="12849225" cy="4629150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63000" y="76200"/>
            <a:ext cx="8763000" cy="3429000"/>
          </a:xfrm>
          <a:prstGeom prst="rect">
            <a:avLst/>
          </a:prstGeom>
        </p:spPr>
      </p:pic>
      <p:cxnSp>
        <p:nvCxnSpPr>
          <p:cNvPr id="1032" name=""/>
          <p:cNvCxnSpPr/>
          <p:nvPr/>
        </p:nvCxnSpPr>
        <p:spPr>
          <a:xfrm>
            <a:off x="7696200" y="3810000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"/>
          <p:cNvCxnSpPr/>
          <p:nvPr/>
        </p:nvCxnSpPr>
        <p:spPr>
          <a:xfrm rot="5400000" flipH="1" flipV="1">
            <a:off x="8001000" y="2590800"/>
            <a:ext cx="1066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총 매출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04999" y="6705600"/>
            <a:ext cx="10896600" cy="2667000"/>
          </a:xfrm>
          <a:prstGeom prst="rect">
            <a:avLst/>
          </a:prstGeom>
        </p:spPr>
      </p:pic>
      <p:pic>
        <p:nvPicPr>
          <p:cNvPr id="103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49808" y="3429000"/>
            <a:ext cx="6285792" cy="3019425"/>
          </a:xfrm>
          <a:prstGeom prst="rect">
            <a:avLst/>
          </a:prstGeom>
        </p:spPr>
      </p:pic>
      <p:cxnSp>
        <p:nvCxnSpPr>
          <p:cNvPr id="1037" name=""/>
          <p:cNvCxnSpPr/>
          <p:nvPr/>
        </p:nvCxnSpPr>
        <p:spPr>
          <a:xfrm>
            <a:off x="14401800" y="48768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"/>
          <p:cNvCxnSpPr/>
          <p:nvPr/>
        </p:nvCxnSpPr>
        <p:spPr>
          <a:xfrm rot="10800000">
            <a:off x="8686800" y="4038598"/>
            <a:ext cx="5638800" cy="609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10000" y="1447800"/>
            <a:ext cx="685800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  <a:endParaRPr lang="ko-KR" altLang="en-US" sz="8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-318823" y="9460571"/>
            <a:ext cx="16833108" cy="164571"/>
            <a:chOff x="-318823" y="9460571"/>
            <a:chExt cx="16833108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318823" y="9460571"/>
              <a:ext cx="16833108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월 별 매출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38350" y="6858000"/>
            <a:ext cx="6496050" cy="2209800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72801" y="3276600"/>
            <a:ext cx="7239000" cy="6096000"/>
          </a:xfrm>
          <a:prstGeom prst="rect">
            <a:avLst/>
          </a:prstGeom>
        </p:spPr>
      </p:pic>
      <p:cxnSp>
        <p:nvCxnSpPr>
          <p:cNvPr id="1042" name=""/>
          <p:cNvCxnSpPr/>
          <p:nvPr/>
        </p:nvCxnSpPr>
        <p:spPr>
          <a:xfrm>
            <a:off x="13487400" y="6324600"/>
            <a:ext cx="228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"/>
          <p:cNvCxnSpPr/>
          <p:nvPr/>
        </p:nvCxnSpPr>
        <p:spPr>
          <a:xfrm rot="10800000">
            <a:off x="7239000" y="4343399"/>
            <a:ext cx="49530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76437" y="1762125"/>
            <a:ext cx="8843963" cy="509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일일 매출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7037703"/>
            <a:ext cx="5791200" cy="2258697"/>
          </a:xfrm>
          <a:prstGeom prst="rect">
            <a:avLst/>
          </a:prstGeom>
        </p:spPr>
      </p:pic>
      <p:pic>
        <p:nvPicPr>
          <p:cNvPr id="104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72800" y="3657600"/>
            <a:ext cx="6934201" cy="5715000"/>
          </a:xfrm>
          <a:prstGeom prst="rect">
            <a:avLst/>
          </a:prstGeom>
        </p:spPr>
      </p:pic>
      <p:cxnSp>
        <p:nvCxnSpPr>
          <p:cNvPr id="1047" name=""/>
          <p:cNvCxnSpPr/>
          <p:nvPr/>
        </p:nvCxnSpPr>
        <p:spPr>
          <a:xfrm>
            <a:off x="13868400" y="6553200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"/>
          <p:cNvCxnSpPr/>
          <p:nvPr/>
        </p:nvCxnSpPr>
        <p:spPr>
          <a:xfrm rot="10800000">
            <a:off x="6629400" y="4724400"/>
            <a:ext cx="73152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90750" y="1543050"/>
            <a:ext cx="9086850" cy="577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조회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6324600"/>
            <a:ext cx="5867400" cy="2971799"/>
          </a:xfrm>
          <a:prstGeom prst="rect">
            <a:avLst/>
          </a:prstGeom>
        </p:spPr>
      </p:pic>
      <p:pic>
        <p:nvPicPr>
          <p:cNvPr id="10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96400" y="4229099"/>
            <a:ext cx="8763000" cy="5257801"/>
          </a:xfrm>
          <a:prstGeom prst="rect">
            <a:avLst/>
          </a:prstGeom>
        </p:spPr>
      </p:pic>
      <p:pic>
        <p:nvPicPr>
          <p:cNvPr id="105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38400" y="1371600"/>
            <a:ext cx="8077200" cy="4648200"/>
          </a:xfrm>
          <a:prstGeom prst="rect">
            <a:avLst/>
          </a:prstGeom>
        </p:spPr>
      </p:pic>
      <p:cxnSp>
        <p:nvCxnSpPr>
          <p:cNvPr id="1052" name=""/>
          <p:cNvCxnSpPr/>
          <p:nvPr/>
        </p:nvCxnSpPr>
        <p:spPr>
          <a:xfrm>
            <a:off x="12192000" y="55626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"/>
          <p:cNvCxnSpPr/>
          <p:nvPr/>
        </p:nvCxnSpPr>
        <p:spPr>
          <a:xfrm rot="10800000">
            <a:off x="8305800" y="3429000"/>
            <a:ext cx="419100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입력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5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09800" y="1676400"/>
            <a:ext cx="5562600" cy="7315200"/>
          </a:xfrm>
          <a:prstGeom prst="rect">
            <a:avLst/>
          </a:prstGeom>
        </p:spPr>
      </p:pic>
      <p:pic>
        <p:nvPicPr>
          <p:cNvPr id="105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43800" y="76200"/>
            <a:ext cx="6858000" cy="5029200"/>
          </a:xfrm>
          <a:prstGeom prst="rect">
            <a:avLst/>
          </a:prstGeom>
        </p:spPr>
      </p:pic>
      <p:pic>
        <p:nvPicPr>
          <p:cNvPr id="105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201400" y="3200400"/>
            <a:ext cx="7086600" cy="6324600"/>
          </a:xfrm>
          <a:prstGeom prst="rect">
            <a:avLst/>
          </a:prstGeom>
        </p:spPr>
      </p:pic>
      <p:cxnSp>
        <p:nvCxnSpPr>
          <p:cNvPr id="1058" name=""/>
          <p:cNvCxnSpPr/>
          <p:nvPr/>
        </p:nvCxnSpPr>
        <p:spPr>
          <a:xfrm>
            <a:off x="13868400" y="6248400"/>
            <a:ext cx="2667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"/>
          <p:cNvCxnSpPr/>
          <p:nvPr/>
        </p:nvCxnSpPr>
        <p:spPr>
          <a:xfrm rot="16200000" flipV="1">
            <a:off x="11734800" y="2895600"/>
            <a:ext cx="3276600" cy="297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페이지_메뉴 수정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추가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1981200"/>
            <a:ext cx="6858000" cy="6934200"/>
          </a:xfrm>
          <a:prstGeom prst="rect">
            <a:avLst/>
          </a:prstGeom>
        </p:spPr>
      </p:pic>
      <p:pic>
        <p:nvPicPr>
          <p:cNvPr id="106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068050" y="152400"/>
            <a:ext cx="7448550" cy="9220200"/>
          </a:xfrm>
          <a:prstGeom prst="rect">
            <a:avLst/>
          </a:prstGeom>
        </p:spPr>
      </p:pic>
      <p:pic>
        <p:nvPicPr>
          <p:cNvPr id="106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5029200"/>
            <a:ext cx="5943600" cy="4086224"/>
          </a:xfrm>
          <a:prstGeom prst="rect">
            <a:avLst/>
          </a:prstGeom>
        </p:spPr>
      </p:pic>
      <p:cxnSp>
        <p:nvCxnSpPr>
          <p:cNvPr id="1063" name=""/>
          <p:cNvCxnSpPr/>
          <p:nvPr/>
        </p:nvCxnSpPr>
        <p:spPr>
          <a:xfrm>
            <a:off x="14325600" y="7239000"/>
            <a:ext cx="213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"/>
          <p:cNvCxnSpPr/>
          <p:nvPr/>
        </p:nvCxnSpPr>
        <p:spPr>
          <a:xfrm rot="10800000">
            <a:off x="9601199" y="6934200"/>
            <a:ext cx="4572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페이지_메뉴 수정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 rot="0"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수정</a:t>
            </a:r>
            <a:endParaRPr lang="ko-KR" altLang="en-US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6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81200" y="2514600"/>
            <a:ext cx="6238876" cy="6858000"/>
          </a:xfrm>
          <a:prstGeom prst="rect">
            <a:avLst/>
          </a:prstGeom>
        </p:spPr>
      </p:pic>
      <p:pic>
        <p:nvPicPr>
          <p:cNvPr id="106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449050" y="152400"/>
            <a:ext cx="6838950" cy="3429000"/>
          </a:xfrm>
          <a:prstGeom prst="rect">
            <a:avLst/>
          </a:prstGeom>
        </p:spPr>
      </p:pic>
      <p:pic>
        <p:nvPicPr>
          <p:cNvPr id="106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24800" y="2562226"/>
            <a:ext cx="11582400" cy="6962774"/>
          </a:xfrm>
          <a:prstGeom prst="rect">
            <a:avLst/>
          </a:prstGeom>
        </p:spPr>
      </p:pic>
      <p:cxnSp>
        <p:nvCxnSpPr>
          <p:cNvPr id="1068" name=""/>
          <p:cNvCxnSpPr/>
          <p:nvPr/>
        </p:nvCxnSpPr>
        <p:spPr>
          <a:xfrm>
            <a:off x="11506200" y="64770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"/>
          <p:cNvCxnSpPr/>
          <p:nvPr/>
        </p:nvCxnSpPr>
        <p:spPr>
          <a:xfrm rot="5400000" flipH="1" flipV="1">
            <a:off x="11125200" y="4495800"/>
            <a:ext cx="2895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4</a:t>
            </a:r>
            <a:endParaRPr lang="ko-KR" altLang="en-US" sz="20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문제 &amp; 해결방법</a:t>
            </a:r>
            <a:endParaRPr lang="ko-KR" altLang="en-US" sz="8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en-US" sz="6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-371429" y="9460571"/>
            <a:ext cx="19533332" cy="164571"/>
            <a:chOff x="-371429" y="9460571"/>
            <a:chExt cx="19533332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371429" y="9460571"/>
              <a:ext cx="19533332" cy="164571"/>
            </a:xfrm>
            <a:prstGeom prst="rect">
              <a:avLst/>
            </a:prstGeom>
          </p:spPr>
        </p:pic>
      </p:grpSp>
      <p:sp>
        <p:nvSpPr>
          <p:cNvPr id="1004" name="Object 23"/>
          <p:cNvSpPr txBox="1"/>
          <p:nvPr/>
        </p:nvSpPr>
        <p:spPr>
          <a:xfrm>
            <a:off x="990600" y="3658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007" name="Object 23"/>
          <p:cNvSpPr txBox="1"/>
          <p:nvPr/>
        </p:nvSpPr>
        <p:spPr>
          <a:xfrm>
            <a:off x="685800" y="5334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문제 &amp; 해결방법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5</a:t>
            </a:r>
            <a:endParaRPr lang="ko-KR" altLang="en-US" sz="20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프로그램 구현 영상</a:t>
            </a:r>
            <a:endParaRPr lang="ko-KR" altLang="en-US" sz="8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en-US" sz="6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-371429" y="9460571"/>
            <a:ext cx="19533332" cy="164571"/>
            <a:chOff x="-371429" y="9460571"/>
            <a:chExt cx="19533332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371429" y="9460571"/>
              <a:ext cx="19533332" cy="164571"/>
            </a:xfrm>
            <a:prstGeom prst="rect">
              <a:avLst/>
            </a:prstGeom>
          </p:spPr>
        </p:pic>
      </p:grpSp>
      <p:sp>
        <p:nvSpPr>
          <p:cNvPr id="1004" name="Object 23"/>
          <p:cNvSpPr txBox="1"/>
          <p:nvPr/>
        </p:nvSpPr>
        <p:spPr>
          <a:xfrm>
            <a:off x="990600" y="3658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007" name="Object 23"/>
          <p:cNvSpPr txBox="1"/>
          <p:nvPr/>
        </p:nvSpPr>
        <p:spPr>
          <a:xfrm>
            <a:off x="685800" y="5334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프로그램 구현 영상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pic>
        <p:nvPicPr>
          <p:cNvPr id="1008" name="KakaoTalk_20210628_000603054.avi">
            <a:hlinkClick r:id="" action="ppaction://media"/>
          </p:cNvPr>
          <p:cNvPicPr>
            <a:picLocks noRot="1" noChangeAspect="1"/>
          </p:cNvPicPr>
          <p:nvPr>
            <a:videoFile r:link="rId5"/>
          </p:nvPr>
        </p:nvPicPr>
        <p:blipFill rotWithShape="1">
          <a:blip r:embed="rId6"/>
          <a:stretch>
            <a:fillRect/>
          </a:stretch>
        </p:blipFill>
        <p:spPr>
          <a:xfrm>
            <a:off x="609600" y="1447800"/>
            <a:ext cx="155448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evt="onClick">
                                      <p:tgtEl>
                                        <p:spTgt spid="1008"/>
                                      </p:tgtEl>
                                    </p:cond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08"/>
                </p:tgtEl>
              </p:cMediaNode>
            </p:video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아이스크림 매장 관리 및 </a:t>
            </a:r>
            <a:endParaRPr lang="ko-KR" altLang="en-US" sz="7100">
              <a:solidFill>
                <a:srgbClr val="595959"/>
              </a:solidFill>
              <a:latin typeface="카페24 당당해"/>
              <a:cs typeface="카페24 당당해"/>
            </a:endParaRPr>
          </a:p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주문 프로그램</a:t>
            </a:r>
            <a:endParaRPr lang="ko-KR" altLang="en-US" sz="71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8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342" y="4988883"/>
            <a:ext cx="11756130" cy="16518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7200">
                <a:solidFill>
                  <a:srgbClr val="595959"/>
                </a:solidFill>
                <a:latin typeface="카페24 당당해"/>
                <a:cs typeface="카페24 당당해"/>
              </a:rPr>
              <a:t>발표를 들어주셔서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10359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13600">
                <a:solidFill>
                  <a:srgbClr val="595959"/>
                </a:solidFill>
                <a:latin typeface="카페24 당당해"/>
                <a:cs typeface="카페24 당당해"/>
              </a:rPr>
              <a:t>감사합니다 :)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 rot="0">
            <a:off x="-406862" y="9479619"/>
            <a:ext cx="16883052" cy="164571"/>
            <a:chOff x="-406862" y="9479619"/>
            <a:chExt cx="16883052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406862" y="9479619"/>
              <a:ext cx="16883052" cy="164571"/>
            </a:xfrm>
            <a:prstGeom prst="rect">
              <a:avLst/>
            </a:prstGeom>
          </p:spPr>
        </p:pic>
      </p:grpSp>
      <p:sp>
        <p:nvSpPr>
          <p:cNvPr id="1006" name="Object 2"/>
          <p:cNvSpPr txBox="1"/>
          <p:nvPr/>
        </p:nvSpPr>
        <p:spPr>
          <a:xfrm>
            <a:off x="12573000" y="655893"/>
            <a:ext cx="2057400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나자바봐라(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  <a:endParaRPr lang="en-US" altLang="ko-KR" sz="20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07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  <a:endParaRPr lang="ko-KR" altLang="en-US" sz="20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05" name="Object 12"/>
          <p:cNvSpPr txBox="1"/>
          <p:nvPr/>
        </p:nvSpPr>
        <p:spPr>
          <a:xfrm>
            <a:off x="914400" y="442077"/>
            <a:ext cx="684085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71800" y="1447800"/>
            <a:ext cx="12558312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64727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endParaRPr lang="ko-KR" altLang="en-US" sz="8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75088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  <a:endParaRPr lang="en-US" altLang="ko-KR" sz="33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0476" y="9460571"/>
            <a:ext cx="16857144" cy="164571"/>
            <a:chOff x="1790476" y="9460571"/>
            <a:chExt cx="16857144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90476" y="9460571"/>
              <a:ext cx="16857144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10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pic>
        <p:nvPicPr>
          <p:cNvPr id="10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" y="1600200"/>
            <a:ext cx="157734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Admin Package</a:t>
            </a:r>
            <a:endParaRPr lang="en-US" altLang="ko-KR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pic>
        <p:nvPicPr>
          <p:cNvPr id="10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1200" y="1447800"/>
            <a:ext cx="14097000" cy="861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Member Package</a:t>
            </a:r>
            <a:endParaRPr lang="en-US" altLang="ko-KR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pic>
        <p:nvPicPr>
          <p:cNvPr id="10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62200" y="1867740"/>
            <a:ext cx="12344400" cy="765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234</ep:Words>
  <ep:PresentationFormat>On-screen Show (4:3)</ep:PresentationFormat>
  <ep:Paragraphs>98</ep:Paragraphs>
  <ep:Slides>40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2021-06-26T00:27:33.000</dcterms:created>
  <dc:creator>officegen</dc:creator>
  <cp:lastModifiedBy>User</cp:lastModifiedBy>
  <dcterms:modified xsi:type="dcterms:W3CDTF">2021-06-27T16:09:42.526</dcterms:modified>
  <cp:revision>41</cp:revision>
  <cp:version>0906.0100.01</cp:version>
</cp:coreProperties>
</file>