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7E36-6926-46FE-87D3-0B79F6CEC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706E6-F26E-4BFC-BA00-9481928B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74B1A-A791-498A-8CA4-7C73052B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8F6F2-91FA-4338-B0F3-A4F018D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CF67A-1436-4ADC-8E66-8C419A85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69D1-DAA0-4EE5-A00E-EE8686E3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954AE-6A93-4F22-A43A-E08B37DB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37CFE-3D1D-42D8-8300-37DBF952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3290-EF78-40BD-A2FA-EAF6B47D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D6093-12A3-4D18-87A6-223AA8E1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B40CD-871A-4EBA-91BE-AAB28246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5DFE0-3D2F-4B5A-8B0F-C9694C441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0DC25-27AD-4BE6-A44F-E225816E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2829-EAE0-4EEC-BE3A-0A48F7A9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59200-A1E9-48C6-B8C7-091A8460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F765-53D3-48B8-A3E5-9992EF3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C098-A72B-4CF2-BD60-12944AF8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2D271-EC16-4930-AC4C-DC076CE4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305C0-3E39-4F2D-A442-6888C088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DEC27-E2E9-4FCB-BB54-A95A8E4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8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164CD-0920-4BDB-AC94-E8073E88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C52E5-3B16-4BFD-B73E-A7CE22AC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E4D35-EBAA-4457-A337-68C99ABB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B8B10-CBE0-44C4-AB6C-3E1B283E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1282D-19B5-4214-B650-605BEAC6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5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A33A-05CF-4FC8-B10B-509373BA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3F79-414B-4A9A-8E4C-C735FEA5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496A7-1D80-4BD3-82D2-4BF40BDBE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490A4-C70E-4FB5-8126-FC8FDF07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AF34F-1B1D-4548-9F22-3355D04E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22658-93B2-4BB2-8340-54C2842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8519-D1F8-4B06-9144-AC633512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608BF-5D8B-45C0-9E8A-DC652505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65F78-6567-45FD-BE6D-1ED2E466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69073-CCEE-483D-A906-8E2264CBA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89569-F54F-4F07-B28F-B4706DC47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0D6731-BAC6-4154-9E5D-38ED7EA3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A40EEC-F618-4E43-AD77-442B4187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57EF9D-3340-48E6-9869-F167353A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6965-2801-478C-9FDB-A77F19E4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4910C-AC2E-416F-9874-28DC0C5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872A0-4F6A-4EF6-92A8-F45B10ED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CBC27-4EFE-4BBE-A168-120BC5D8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5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C6100-A0EF-407B-88C1-1166A307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A46E38-0362-4792-8CB0-4F45933B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DBF06-2F8E-42FC-B0BA-6D617AF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7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D1EB-8CDF-44EE-A551-572F4A2E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8109B-3A76-4ABC-BFA3-EFD0C70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AD67A-C8DA-4B3F-83D6-4B59F95B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EEBD3-1B07-4569-8B3E-E8ACC9F7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2731C-7640-4195-A379-1E68AAA3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8E357-6AFC-43B6-AFEF-3F2A36CF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75D4E-6780-49EE-A5E1-1A5EC728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8E94B-00B4-4A3A-8E1B-BE8A44155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E3E8F-026D-491A-AA8A-24D90901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5F57F-093B-44D4-BF4E-88DB7D1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8EDF5-E169-4FE8-AFDB-631F80BB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21280-33F2-43CF-A070-64666DD7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42921-61F6-46AB-91DC-4E6DBDFF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F4570-3435-4A14-95B2-24241310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ECCA5-2747-401F-9A5A-D694EE09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0BC8-8527-4D32-9225-8320F8E1508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85A3-E2A2-424F-8FF9-73DD0570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0099B-ACB4-4E4A-85AF-255EE440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6A19-4E95-4623-A54E-3898D6173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F72F7B-2009-4DDF-960B-30F43903D4B5}"/>
              </a:ext>
            </a:extLst>
          </p:cNvPr>
          <p:cNvGrpSpPr/>
          <p:nvPr/>
        </p:nvGrpSpPr>
        <p:grpSpPr>
          <a:xfrm>
            <a:off x="84455" y="317756"/>
            <a:ext cx="9288145" cy="4568569"/>
            <a:chOff x="84455" y="317756"/>
            <a:chExt cx="11840873" cy="62105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07D825-7572-45AF-A4BC-976ADACA95A2}"/>
                </a:ext>
              </a:extLst>
            </p:cNvPr>
            <p:cNvSpPr/>
            <p:nvPr/>
          </p:nvSpPr>
          <p:spPr>
            <a:xfrm>
              <a:off x="2056682" y="4377149"/>
              <a:ext cx="1528893" cy="428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영화</a:t>
              </a: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2533F9-D0EC-4F35-8BAB-FCE4B9CF7B79}"/>
                </a:ext>
              </a:extLst>
            </p:cNvPr>
            <p:cNvSpPr txBox="1"/>
            <p:nvPr/>
          </p:nvSpPr>
          <p:spPr>
            <a:xfrm>
              <a:off x="84455" y="633201"/>
              <a:ext cx="7088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영화</a:t>
              </a:r>
              <a:br>
                <a:rPr lang="en-US" altLang="ko-KR" sz="1400" dirty="0"/>
              </a:br>
              <a:r>
                <a:rPr lang="ko-KR" altLang="en-US" sz="1400" dirty="0"/>
                <a:t>감독</a:t>
              </a:r>
              <a:br>
                <a:rPr lang="en-US" altLang="ko-KR" sz="1400" dirty="0"/>
              </a:br>
              <a:r>
                <a:rPr lang="ko-KR" altLang="en-US" sz="1400" dirty="0"/>
                <a:t>배우</a:t>
              </a:r>
              <a:br>
                <a:rPr lang="en-US" altLang="ko-KR" sz="1400" dirty="0"/>
              </a:br>
              <a:r>
                <a:rPr lang="ko-KR" altLang="en-US" sz="1400" dirty="0"/>
                <a:t>리뷰</a:t>
              </a:r>
              <a:br>
                <a:rPr lang="en-US" altLang="ko-KR" sz="1400" dirty="0"/>
              </a:b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ED50AA-3DB2-426A-8D7C-860A5CF594AC}"/>
                </a:ext>
              </a:extLst>
            </p:cNvPr>
            <p:cNvSpPr/>
            <p:nvPr/>
          </p:nvSpPr>
          <p:spPr>
            <a:xfrm>
              <a:off x="362418" y="6106311"/>
              <a:ext cx="1449474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영화이름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937284-755A-44D0-A507-34D94FB83255}"/>
                </a:ext>
              </a:extLst>
            </p:cNvPr>
            <p:cNvSpPr/>
            <p:nvPr/>
          </p:nvSpPr>
          <p:spPr>
            <a:xfrm>
              <a:off x="2056682" y="6079871"/>
              <a:ext cx="1739162" cy="3643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영화줄거리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2EF32C2-FA1E-4B8F-B486-B96B27027188}"/>
                </a:ext>
              </a:extLst>
            </p:cNvPr>
            <p:cNvSpPr/>
            <p:nvPr/>
          </p:nvSpPr>
          <p:spPr>
            <a:xfrm>
              <a:off x="4355556" y="6014692"/>
              <a:ext cx="1434314" cy="3643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상영시간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A96B2F-6F18-49A1-846C-3C4D3FB6BA2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821129" y="4805699"/>
              <a:ext cx="207263" cy="1317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8277AD-19D3-4D20-9815-1D62996878C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821129" y="4805699"/>
              <a:ext cx="1930516" cy="1223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411FFE-C82F-449F-9737-2F88E893747B}"/>
                </a:ext>
              </a:extLst>
            </p:cNvPr>
            <p:cNvSpPr/>
            <p:nvPr/>
          </p:nvSpPr>
          <p:spPr>
            <a:xfrm>
              <a:off x="9005470" y="4273833"/>
              <a:ext cx="1331051" cy="55490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감독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F65920-0932-42D6-A634-E82511476674}"/>
                </a:ext>
              </a:extLst>
            </p:cNvPr>
            <p:cNvSpPr/>
            <p:nvPr/>
          </p:nvSpPr>
          <p:spPr>
            <a:xfrm>
              <a:off x="7265232" y="5830443"/>
              <a:ext cx="1250658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이름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7C1FBD2-8CF4-4D35-825A-FE0B54A357F5}"/>
                </a:ext>
              </a:extLst>
            </p:cNvPr>
            <p:cNvSpPr/>
            <p:nvPr/>
          </p:nvSpPr>
          <p:spPr>
            <a:xfrm>
              <a:off x="10652999" y="5830443"/>
              <a:ext cx="1272329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국적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6D914B5-5239-4154-B765-AA7DA4AB879A}"/>
                </a:ext>
              </a:extLst>
            </p:cNvPr>
            <p:cNvSpPr/>
            <p:nvPr/>
          </p:nvSpPr>
          <p:spPr>
            <a:xfrm>
              <a:off x="9045666" y="5856767"/>
              <a:ext cx="1250658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나이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616EF7A-3347-4C05-AFAE-BEB6078B6CAD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7890561" y="4828738"/>
              <a:ext cx="1780435" cy="10017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A3653D9-6B24-402B-B0A7-DF7B5CC5E885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 flipH="1">
              <a:off x="9670995" y="4828738"/>
              <a:ext cx="1" cy="1028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3459DB4-1C3B-4A62-A964-4F4FF6FABDFA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9670996" y="4828738"/>
              <a:ext cx="1618168" cy="10017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428CF0D0-50AE-4A2A-81C4-DB20667B0414}"/>
                </a:ext>
              </a:extLst>
            </p:cNvPr>
            <p:cNvSpPr/>
            <p:nvPr/>
          </p:nvSpPr>
          <p:spPr>
            <a:xfrm>
              <a:off x="5428252" y="4305422"/>
              <a:ext cx="1653635" cy="55490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연출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5976EDF-5DC0-44E6-B25A-5C21161BB401}"/>
                </a:ext>
              </a:extLst>
            </p:cNvPr>
            <p:cNvCxnSpPr>
              <a:stCxn id="4" idx="3"/>
              <a:endCxn id="34" idx="1"/>
            </p:cNvCxnSpPr>
            <p:nvPr/>
          </p:nvCxnSpPr>
          <p:spPr>
            <a:xfrm flipV="1">
              <a:off x="3585575" y="4582875"/>
              <a:ext cx="1842677" cy="8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5D0961E-0E59-448A-8EEA-1480C6D199C1}"/>
                </a:ext>
              </a:extLst>
            </p:cNvPr>
            <p:cNvCxnSpPr>
              <a:stCxn id="34" idx="3"/>
              <a:endCxn id="19" idx="1"/>
            </p:cNvCxnSpPr>
            <p:nvPr/>
          </p:nvCxnSpPr>
          <p:spPr>
            <a:xfrm flipV="1">
              <a:off x="7081887" y="4551286"/>
              <a:ext cx="1923583" cy="3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F7063A-0CB3-4674-8686-76CA261C4237}"/>
                </a:ext>
              </a:extLst>
            </p:cNvPr>
            <p:cNvSpPr txBox="1"/>
            <p:nvPr/>
          </p:nvSpPr>
          <p:spPr>
            <a:xfrm>
              <a:off x="8581435" y="4222092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E59F24-B60B-4E34-A66D-1A5B54029E0E}"/>
                </a:ext>
              </a:extLst>
            </p:cNvPr>
            <p:cNvSpPr txBox="1"/>
            <p:nvPr/>
          </p:nvSpPr>
          <p:spPr>
            <a:xfrm>
              <a:off x="3544001" y="4284524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48B964-162A-44E3-9827-48273B3E0D52}"/>
                </a:ext>
              </a:extLst>
            </p:cNvPr>
            <p:cNvSpPr txBox="1"/>
            <p:nvPr/>
          </p:nvSpPr>
          <p:spPr>
            <a:xfrm>
              <a:off x="3506751" y="4551285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(1,1)</a:t>
              </a:r>
              <a:endParaRPr lang="ko-KR" alt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6C7475-188C-4A0F-8262-46064624A062}"/>
                </a:ext>
              </a:extLst>
            </p:cNvPr>
            <p:cNvSpPr txBox="1"/>
            <p:nvPr/>
          </p:nvSpPr>
          <p:spPr>
            <a:xfrm>
              <a:off x="8457557" y="4565571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(0,*)</a:t>
              </a:r>
              <a:endParaRPr lang="ko-KR" altLang="en-US" sz="1400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DD05957-6C81-40F4-9CB5-07ECB97C805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139956" y="4805699"/>
              <a:ext cx="1681173" cy="1274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A15F218-8BA5-4D20-B03E-24C2861FBB5B}"/>
                </a:ext>
              </a:extLst>
            </p:cNvPr>
            <p:cNvSpPr/>
            <p:nvPr/>
          </p:nvSpPr>
          <p:spPr>
            <a:xfrm>
              <a:off x="2087817" y="1684488"/>
              <a:ext cx="1528893" cy="428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배우</a:t>
              </a:r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9ACE51F5-5C68-4C2F-9B34-3EED0BB192D6}"/>
                </a:ext>
              </a:extLst>
            </p:cNvPr>
            <p:cNvSpPr/>
            <p:nvPr/>
          </p:nvSpPr>
          <p:spPr>
            <a:xfrm>
              <a:off x="2096413" y="2637742"/>
              <a:ext cx="1528894" cy="52925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출연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E3524FB-D6C6-481C-AEE6-CE4DD4EEA4E9}"/>
                </a:ext>
              </a:extLst>
            </p:cNvPr>
            <p:cNvSpPr/>
            <p:nvPr/>
          </p:nvSpPr>
          <p:spPr>
            <a:xfrm>
              <a:off x="1228135" y="317756"/>
              <a:ext cx="1250658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이름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1728203-CB37-4537-969A-2BFE1B949DD3}"/>
                </a:ext>
              </a:extLst>
            </p:cNvPr>
            <p:cNvSpPr/>
            <p:nvPr/>
          </p:nvSpPr>
          <p:spPr>
            <a:xfrm>
              <a:off x="2692029" y="317756"/>
              <a:ext cx="1250658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나이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D92E7C8-B622-461C-ADD8-402B04A6C4AE}"/>
                </a:ext>
              </a:extLst>
            </p:cNvPr>
            <p:cNvSpPr/>
            <p:nvPr/>
          </p:nvSpPr>
          <p:spPr>
            <a:xfrm>
              <a:off x="4155923" y="322382"/>
              <a:ext cx="1272329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국적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371BFD-D3B1-4E06-AE61-782D46DCB834}"/>
                </a:ext>
              </a:extLst>
            </p:cNvPr>
            <p:cNvCxnSpPr>
              <a:stCxn id="55" idx="4"/>
              <a:endCxn id="53" idx="0"/>
            </p:cNvCxnSpPr>
            <p:nvPr/>
          </p:nvCxnSpPr>
          <p:spPr>
            <a:xfrm>
              <a:off x="1853464" y="739736"/>
              <a:ext cx="998800" cy="944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4179DFD-DF7F-44ED-810E-94C8D21FACAF}"/>
                </a:ext>
              </a:extLst>
            </p:cNvPr>
            <p:cNvCxnSpPr>
              <a:stCxn id="57" idx="4"/>
              <a:endCxn id="53" idx="0"/>
            </p:cNvCxnSpPr>
            <p:nvPr/>
          </p:nvCxnSpPr>
          <p:spPr>
            <a:xfrm flipH="1">
              <a:off x="2852264" y="739736"/>
              <a:ext cx="465094" cy="944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E2B193A-ABFF-42D7-8E78-11F9F8AAD247}"/>
                </a:ext>
              </a:extLst>
            </p:cNvPr>
            <p:cNvCxnSpPr>
              <a:stCxn id="58" idx="4"/>
              <a:endCxn id="53" idx="0"/>
            </p:cNvCxnSpPr>
            <p:nvPr/>
          </p:nvCxnSpPr>
          <p:spPr>
            <a:xfrm flipH="1">
              <a:off x="2852264" y="744362"/>
              <a:ext cx="1939824" cy="940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E6BB689-CC63-4E1C-A887-20E20485CD8C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>
              <a:off x="2852264" y="2113038"/>
              <a:ext cx="8596" cy="524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51B2ED8-FA76-48D8-9A56-110C4687D77E}"/>
                </a:ext>
              </a:extLst>
            </p:cNvPr>
            <p:cNvCxnSpPr>
              <a:cxnSpLocks/>
              <a:stCxn id="54" idx="2"/>
              <a:endCxn id="4" idx="0"/>
            </p:cNvCxnSpPr>
            <p:nvPr/>
          </p:nvCxnSpPr>
          <p:spPr>
            <a:xfrm flipH="1">
              <a:off x="2821129" y="3167000"/>
              <a:ext cx="39731" cy="1210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446237-9E7E-4E1B-966F-864742BE2EB7}"/>
                </a:ext>
              </a:extLst>
            </p:cNvPr>
            <p:cNvSpPr txBox="1"/>
            <p:nvPr/>
          </p:nvSpPr>
          <p:spPr>
            <a:xfrm>
              <a:off x="2904113" y="2124238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DAA41F-30CD-40BB-AE93-A4CAB1756B40}"/>
                </a:ext>
              </a:extLst>
            </p:cNvPr>
            <p:cNvSpPr txBox="1"/>
            <p:nvPr/>
          </p:nvSpPr>
          <p:spPr>
            <a:xfrm>
              <a:off x="2293911" y="2110529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(0,*)</a:t>
              </a:r>
              <a:endParaRPr lang="ko-KR" altLang="en-US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878303-C254-424D-8E93-719AB0DB6DD7}"/>
                </a:ext>
              </a:extLst>
            </p:cNvPr>
            <p:cNvSpPr txBox="1"/>
            <p:nvPr/>
          </p:nvSpPr>
          <p:spPr>
            <a:xfrm>
              <a:off x="2873638" y="3956709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9A8CDA-8404-45D1-9B68-9C1DE2FDBC40}"/>
                </a:ext>
              </a:extLst>
            </p:cNvPr>
            <p:cNvSpPr txBox="1"/>
            <p:nvPr/>
          </p:nvSpPr>
          <p:spPr>
            <a:xfrm>
              <a:off x="2177502" y="3963304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(0,*)</a:t>
              </a:r>
              <a:endParaRPr lang="ko-KR" altLang="en-US" sz="14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B0A6062-D976-4166-BC0C-77CF3D392809}"/>
                </a:ext>
              </a:extLst>
            </p:cNvPr>
            <p:cNvSpPr/>
            <p:nvPr/>
          </p:nvSpPr>
          <p:spPr>
            <a:xfrm>
              <a:off x="8813008" y="997837"/>
              <a:ext cx="1528893" cy="428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</a:t>
              </a: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A4FE15AD-5C8A-4A18-BFFF-C0D677C4A74C}"/>
                </a:ext>
              </a:extLst>
            </p:cNvPr>
            <p:cNvSpPr/>
            <p:nvPr/>
          </p:nvSpPr>
          <p:spPr>
            <a:xfrm>
              <a:off x="5407858" y="2665159"/>
              <a:ext cx="1724019" cy="529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평가하다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F88C92C-700C-445F-B1D3-572A850D5A6C}"/>
                </a:ext>
              </a:extLst>
            </p:cNvPr>
            <p:cNvCxnSpPr>
              <a:stCxn id="4" idx="0"/>
              <a:endCxn id="95" idx="2"/>
            </p:cNvCxnSpPr>
            <p:nvPr/>
          </p:nvCxnSpPr>
          <p:spPr>
            <a:xfrm flipV="1">
              <a:off x="2821129" y="3194418"/>
              <a:ext cx="3448739" cy="1182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231C1D6-C057-4615-B1FB-B45F242BFB85}"/>
                </a:ext>
              </a:extLst>
            </p:cNvPr>
            <p:cNvCxnSpPr>
              <a:stCxn id="92" idx="2"/>
              <a:endCxn id="95" idx="0"/>
            </p:cNvCxnSpPr>
            <p:nvPr/>
          </p:nvCxnSpPr>
          <p:spPr>
            <a:xfrm flipH="1">
              <a:off x="6269868" y="1426387"/>
              <a:ext cx="3307587" cy="1238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828832E-9F72-4BCD-B4CF-FD77090F632D}"/>
                </a:ext>
              </a:extLst>
            </p:cNvPr>
            <p:cNvSpPr/>
            <p:nvPr/>
          </p:nvSpPr>
          <p:spPr>
            <a:xfrm>
              <a:off x="8306818" y="2232755"/>
              <a:ext cx="1528892" cy="4285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회원이름</a:t>
              </a: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00EDD0-7941-499F-909A-23F26C86153D}"/>
                </a:ext>
              </a:extLst>
            </p:cNvPr>
            <p:cNvSpPr/>
            <p:nvPr/>
          </p:nvSpPr>
          <p:spPr>
            <a:xfrm>
              <a:off x="10060721" y="2295827"/>
              <a:ext cx="1767756" cy="3419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회원아이디</a:t>
              </a:r>
              <a:endParaRPr lang="ko-KR" altLang="en-US" sz="1200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899682A-9598-4C78-8AC7-4635857C30C2}"/>
                </a:ext>
              </a:extLst>
            </p:cNvPr>
            <p:cNvCxnSpPr>
              <a:stCxn id="92" idx="2"/>
              <a:endCxn id="102" idx="0"/>
            </p:cNvCxnSpPr>
            <p:nvPr/>
          </p:nvCxnSpPr>
          <p:spPr>
            <a:xfrm flipH="1">
              <a:off x="9071264" y="1426387"/>
              <a:ext cx="506191" cy="806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B0AACC2-DB9F-45AE-9B26-22D93CF36A43}"/>
                </a:ext>
              </a:extLst>
            </p:cNvPr>
            <p:cNvCxnSpPr>
              <a:stCxn id="92" idx="2"/>
              <a:endCxn id="103" idx="0"/>
            </p:cNvCxnSpPr>
            <p:nvPr/>
          </p:nvCxnSpPr>
          <p:spPr>
            <a:xfrm>
              <a:off x="9577455" y="1426387"/>
              <a:ext cx="1367144" cy="869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711405-DC48-48FD-9C29-47F3CF4591C7}"/>
                </a:ext>
              </a:extLst>
            </p:cNvPr>
            <p:cNvSpPr txBox="1"/>
            <p:nvPr/>
          </p:nvSpPr>
          <p:spPr>
            <a:xfrm>
              <a:off x="8573639" y="1390095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88CA0F-2D5E-416D-A696-48ABFDD1978C}"/>
                </a:ext>
              </a:extLst>
            </p:cNvPr>
            <p:cNvSpPr txBox="1"/>
            <p:nvPr/>
          </p:nvSpPr>
          <p:spPr>
            <a:xfrm>
              <a:off x="8515890" y="1591948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(0,*)</a:t>
              </a:r>
              <a:endParaRPr lang="ko-KR" altLang="en-US" sz="14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8674ED-29B3-4829-B96E-280D0AAED9CE}"/>
                </a:ext>
              </a:extLst>
            </p:cNvPr>
            <p:cNvSpPr txBox="1"/>
            <p:nvPr/>
          </p:nvSpPr>
          <p:spPr>
            <a:xfrm>
              <a:off x="3689573" y="3647438"/>
              <a:ext cx="39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DD04F2B-CE8C-4363-9613-662370385EC2}"/>
                </a:ext>
              </a:extLst>
            </p:cNvPr>
            <p:cNvSpPr txBox="1"/>
            <p:nvPr/>
          </p:nvSpPr>
          <p:spPr>
            <a:xfrm>
              <a:off x="3742082" y="3948194"/>
              <a:ext cx="63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(0,*)</a:t>
              </a:r>
              <a:endParaRPr lang="ko-KR" altLang="en-US" sz="14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541193A-0AF0-4A84-8516-EB3C68D830CC}"/>
              </a:ext>
            </a:extLst>
          </p:cNvPr>
          <p:cNvSpPr txBox="1"/>
          <p:nvPr/>
        </p:nvSpPr>
        <p:spPr>
          <a:xfrm>
            <a:off x="1199136" y="5151846"/>
            <a:ext cx="768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</a:t>
            </a:r>
            <a:r>
              <a:rPr lang="en-US" altLang="ko-KR" sz="1400" dirty="0"/>
              <a:t>( </a:t>
            </a:r>
            <a:r>
              <a:rPr lang="ko-KR" altLang="en-US" sz="1400" u="sng" dirty="0"/>
              <a:t>영화코드</a:t>
            </a:r>
            <a:r>
              <a:rPr lang="en-US" altLang="ko-KR" sz="1400" dirty="0"/>
              <a:t>, </a:t>
            </a:r>
            <a:r>
              <a:rPr lang="ko-KR" altLang="en-US" sz="1400" dirty="0"/>
              <a:t>영화이름</a:t>
            </a:r>
            <a:r>
              <a:rPr lang="en-US" altLang="ko-KR" sz="1400" dirty="0"/>
              <a:t>, </a:t>
            </a:r>
            <a:r>
              <a:rPr lang="ko-KR" altLang="en-US" sz="1400" dirty="0"/>
              <a:t>줄거리</a:t>
            </a:r>
            <a:r>
              <a:rPr lang="en-US" altLang="ko-KR" sz="1400" dirty="0"/>
              <a:t>, </a:t>
            </a:r>
            <a:r>
              <a:rPr lang="ko-KR" altLang="en-US" sz="1400" dirty="0"/>
              <a:t>런타임</a:t>
            </a:r>
            <a:r>
              <a:rPr lang="en-US" altLang="ko-KR" sz="1400" dirty="0"/>
              <a:t>, FK(</a:t>
            </a:r>
            <a:r>
              <a:rPr lang="ko-KR" altLang="en-US" sz="1400" dirty="0"/>
              <a:t>감독코드</a:t>
            </a:r>
            <a:r>
              <a:rPr lang="en-US" altLang="ko-KR" sz="1400" dirty="0"/>
              <a:t>) )</a:t>
            </a:r>
          </a:p>
          <a:p>
            <a:r>
              <a:rPr lang="ko-KR" altLang="en-US" sz="1400" dirty="0"/>
              <a:t>감독 </a:t>
            </a:r>
            <a:r>
              <a:rPr lang="en-US" altLang="ko-KR" sz="1400" dirty="0"/>
              <a:t>( </a:t>
            </a:r>
            <a:r>
              <a:rPr lang="ko-KR" altLang="en-US" sz="1400" u="sng" dirty="0"/>
              <a:t>감독코드</a:t>
            </a:r>
            <a:r>
              <a:rPr lang="en-US" altLang="ko-KR" sz="1400" dirty="0"/>
              <a:t>, </a:t>
            </a:r>
            <a:r>
              <a:rPr lang="ko-KR" altLang="en-US" sz="1400" dirty="0"/>
              <a:t>이름 </a:t>
            </a:r>
            <a:r>
              <a:rPr lang="en-US" altLang="ko-KR" sz="1400" dirty="0"/>
              <a:t>, </a:t>
            </a:r>
            <a:r>
              <a:rPr lang="ko-KR" altLang="en-US" sz="1400" dirty="0"/>
              <a:t>국적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성별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캐스팅 </a:t>
            </a:r>
            <a:r>
              <a:rPr lang="en-US" altLang="ko-KR" sz="1400" dirty="0"/>
              <a:t>( </a:t>
            </a:r>
            <a:r>
              <a:rPr lang="ko-KR" altLang="en-US" sz="1400" u="sng" dirty="0"/>
              <a:t>캐스팅코드</a:t>
            </a:r>
            <a:r>
              <a:rPr lang="en-US" altLang="ko-KR" sz="1400" dirty="0"/>
              <a:t>, FK(</a:t>
            </a:r>
            <a:r>
              <a:rPr lang="ko-KR" altLang="en-US" sz="1400" dirty="0"/>
              <a:t>영화코드</a:t>
            </a:r>
            <a:r>
              <a:rPr lang="en-US" altLang="ko-KR" sz="1400" dirty="0"/>
              <a:t>), FK(</a:t>
            </a:r>
            <a:r>
              <a:rPr lang="ko-KR" altLang="en-US" sz="1400" dirty="0"/>
              <a:t>배우코드</a:t>
            </a:r>
            <a:r>
              <a:rPr lang="en-US" altLang="ko-KR" sz="1400" dirty="0"/>
              <a:t>), </a:t>
            </a:r>
            <a:r>
              <a:rPr lang="ko-KR" altLang="en-US" sz="1400" dirty="0"/>
              <a:t>출연료</a:t>
            </a:r>
            <a:r>
              <a:rPr lang="en-US" altLang="ko-KR" sz="1400" dirty="0"/>
              <a:t>, </a:t>
            </a:r>
            <a:r>
              <a:rPr lang="ko-KR" altLang="en-US" sz="1400" dirty="0"/>
              <a:t>역할</a:t>
            </a:r>
            <a:r>
              <a:rPr lang="en-US" altLang="ko-KR" sz="1400" dirty="0"/>
              <a:t> )</a:t>
            </a:r>
          </a:p>
          <a:p>
            <a:r>
              <a:rPr lang="ko-KR" altLang="en-US" sz="1400" dirty="0"/>
              <a:t>배우 </a:t>
            </a:r>
            <a:r>
              <a:rPr lang="en-US" altLang="ko-KR" sz="1400" dirty="0"/>
              <a:t>( </a:t>
            </a:r>
            <a:r>
              <a:rPr lang="ko-KR" altLang="en-US" sz="1400" u="sng" dirty="0"/>
              <a:t>배우코드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국적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성별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평가 </a:t>
            </a:r>
            <a:r>
              <a:rPr lang="en-US" altLang="ko-KR" sz="1400" dirty="0"/>
              <a:t>( </a:t>
            </a:r>
            <a:r>
              <a:rPr lang="ko-KR" altLang="en-US" sz="1400" u="sng" dirty="0"/>
              <a:t>평가코드</a:t>
            </a:r>
            <a:r>
              <a:rPr lang="en-US" altLang="ko-KR" sz="1400" dirty="0"/>
              <a:t>, FK(</a:t>
            </a:r>
            <a:r>
              <a:rPr lang="ko-KR" altLang="en-US" sz="1400" dirty="0"/>
              <a:t>영화코드</a:t>
            </a:r>
            <a:r>
              <a:rPr lang="en-US" altLang="ko-KR" sz="1400" dirty="0"/>
              <a:t>),  FK(</a:t>
            </a:r>
            <a:r>
              <a:rPr lang="ko-KR" altLang="en-US" sz="1400" dirty="0" err="1"/>
              <a:t>회원아이디</a:t>
            </a:r>
            <a:r>
              <a:rPr lang="en-US" altLang="ko-KR" sz="1400" dirty="0"/>
              <a:t>), </a:t>
            </a:r>
            <a:r>
              <a:rPr lang="ko-KR" altLang="en-US" sz="1400" dirty="0"/>
              <a:t>리뷰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작성시간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회원 </a:t>
            </a:r>
            <a:r>
              <a:rPr lang="en-US" altLang="ko-KR" sz="1400" dirty="0"/>
              <a:t>( </a:t>
            </a:r>
            <a:r>
              <a:rPr lang="ko-KR" altLang="en-US" sz="1400" u="sng" dirty="0" err="1"/>
              <a:t>회원아이디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577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AB4DD-E87E-444C-A578-CD9704C2B81D}"/>
              </a:ext>
            </a:extLst>
          </p:cNvPr>
          <p:cNvSpPr txBox="1"/>
          <p:nvPr/>
        </p:nvSpPr>
        <p:spPr>
          <a:xfrm>
            <a:off x="31939" y="301873"/>
            <a:ext cx="3045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게시판</a:t>
            </a:r>
            <a:endParaRPr lang="en-US" altLang="ko-KR" sz="1200" b="1" dirty="0"/>
          </a:p>
          <a:p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작성일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</a:t>
            </a:r>
            <a:r>
              <a:rPr lang="ko-KR" altLang="en-US" sz="1200" dirty="0"/>
              <a:t>첨부파일</a:t>
            </a:r>
            <a:endParaRPr lang="en-US" altLang="ko-KR" sz="1200" dirty="0"/>
          </a:p>
          <a:p>
            <a:r>
              <a:rPr lang="ko-KR" altLang="en-US" sz="1200" b="1" dirty="0"/>
              <a:t>회원</a:t>
            </a:r>
            <a:endParaRPr lang="en-US" altLang="ko-KR" sz="1200" b="1" dirty="0"/>
          </a:p>
          <a:p>
            <a:r>
              <a:rPr lang="ko-KR" altLang="en-US" sz="1200" dirty="0"/>
              <a:t>회원 아이디</a:t>
            </a:r>
            <a:r>
              <a:rPr lang="en-US" altLang="ko-KR" sz="1200" dirty="0"/>
              <a:t>,</a:t>
            </a:r>
            <a:r>
              <a:rPr lang="ko-KR" altLang="en-US" sz="1200" dirty="0"/>
              <a:t> 닉네임</a:t>
            </a:r>
            <a:r>
              <a:rPr lang="en-US" altLang="ko-KR" sz="1200" dirty="0"/>
              <a:t>, </a:t>
            </a:r>
          </a:p>
          <a:p>
            <a:r>
              <a:rPr lang="ko-KR" altLang="en-US" sz="1200" b="1" dirty="0"/>
              <a:t>댓글</a:t>
            </a:r>
            <a:endParaRPr lang="en-US" altLang="ko-KR" sz="1200" b="1" dirty="0"/>
          </a:p>
          <a:p>
            <a:r>
              <a:rPr lang="ko-KR" altLang="en-US" sz="1200" dirty="0"/>
              <a:t>작성자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작성일</a:t>
            </a:r>
            <a:endParaRPr lang="en-US" altLang="ko-KR" sz="1200" dirty="0"/>
          </a:p>
          <a:p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5A44FD-E82B-47D2-B198-16C6315FDA36}"/>
              </a:ext>
            </a:extLst>
          </p:cNvPr>
          <p:cNvSpPr/>
          <p:nvPr/>
        </p:nvSpPr>
        <p:spPr>
          <a:xfrm>
            <a:off x="1714152" y="4095971"/>
            <a:ext cx="1331051" cy="554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0FE63A-ED39-4B5B-8F97-64DECCC867CB}"/>
              </a:ext>
            </a:extLst>
          </p:cNvPr>
          <p:cNvSpPr/>
          <p:nvPr/>
        </p:nvSpPr>
        <p:spPr>
          <a:xfrm>
            <a:off x="325354" y="5948346"/>
            <a:ext cx="1149871" cy="375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게시물코드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46C699-5A51-4ACC-AFB9-05ED523C4752}"/>
              </a:ext>
            </a:extLst>
          </p:cNvPr>
          <p:cNvSpPr/>
          <p:nvPr/>
        </p:nvSpPr>
        <p:spPr>
          <a:xfrm>
            <a:off x="2863830" y="5916664"/>
            <a:ext cx="1090190" cy="375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274A76-F02A-475F-B90B-ED5C841D29B6}"/>
              </a:ext>
            </a:extLst>
          </p:cNvPr>
          <p:cNvSpPr/>
          <p:nvPr/>
        </p:nvSpPr>
        <p:spPr>
          <a:xfrm>
            <a:off x="1572368" y="5916665"/>
            <a:ext cx="1122826" cy="375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E86C9A-1FA7-485E-AB1E-E10E0B0DF5B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00290" y="4650876"/>
            <a:ext cx="1479388" cy="1297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7DFAAE-65B9-4CDB-8D1A-E70897598E8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133781" y="4650876"/>
            <a:ext cx="245897" cy="126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663CBE-3B22-45A3-9D05-FF28D8B7745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79678" y="4650876"/>
            <a:ext cx="1029247" cy="126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5928C-91F6-471C-89CD-14FE63AA076D}"/>
              </a:ext>
            </a:extLst>
          </p:cNvPr>
          <p:cNvSpPr txBox="1"/>
          <p:nvPr/>
        </p:nvSpPr>
        <p:spPr>
          <a:xfrm>
            <a:off x="3127217" y="4078195"/>
            <a:ext cx="39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88939-7313-42B8-A57A-9B5553382AA2}"/>
              </a:ext>
            </a:extLst>
          </p:cNvPr>
          <p:cNvSpPr txBox="1"/>
          <p:nvPr/>
        </p:nvSpPr>
        <p:spPr>
          <a:xfrm>
            <a:off x="3045203" y="4343099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(1,1)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8CD65E-8F20-46C8-A547-3D01D93BD03C}"/>
              </a:ext>
            </a:extLst>
          </p:cNvPr>
          <p:cNvSpPr/>
          <p:nvPr/>
        </p:nvSpPr>
        <p:spPr>
          <a:xfrm>
            <a:off x="4127033" y="5893435"/>
            <a:ext cx="1090190" cy="4219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조회수</a:t>
            </a:r>
            <a:endParaRPr lang="ko-KR" altLang="en-US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A02819-9D3B-4A67-8A4D-83EFFE12F6EA}"/>
              </a:ext>
            </a:extLst>
          </p:cNvPr>
          <p:cNvGrpSpPr/>
          <p:nvPr/>
        </p:nvGrpSpPr>
        <p:grpSpPr>
          <a:xfrm>
            <a:off x="5401322" y="5849455"/>
            <a:ext cx="1494609" cy="438095"/>
            <a:chOff x="8523215" y="5806508"/>
            <a:chExt cx="1484851" cy="5355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9B5C87E-03F5-4346-84D7-0CC4D9C6D7CD}"/>
                </a:ext>
              </a:extLst>
            </p:cNvPr>
            <p:cNvSpPr/>
            <p:nvPr/>
          </p:nvSpPr>
          <p:spPr>
            <a:xfrm>
              <a:off x="8523215" y="5806508"/>
              <a:ext cx="1484851" cy="5355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B06C259-53A0-4D08-923F-3793C7AE8B2E}"/>
                </a:ext>
              </a:extLst>
            </p:cNvPr>
            <p:cNvSpPr/>
            <p:nvPr/>
          </p:nvSpPr>
          <p:spPr>
            <a:xfrm>
              <a:off x="8629475" y="5863302"/>
              <a:ext cx="1272329" cy="4219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첨부파일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6718CD-AB18-4292-9E8A-0DB144D3EE09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2379678" y="4650876"/>
            <a:ext cx="2292450" cy="12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D5E2A1A-7C6C-4503-874D-3AB22D27D5C1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379678" y="4650876"/>
            <a:ext cx="3768949" cy="119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5E17DC-A462-45A6-B237-1DF9EA7075A6}"/>
              </a:ext>
            </a:extLst>
          </p:cNvPr>
          <p:cNvSpPr/>
          <p:nvPr/>
        </p:nvSpPr>
        <p:spPr>
          <a:xfrm>
            <a:off x="9169841" y="4050827"/>
            <a:ext cx="1331051" cy="554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E28ED68-5759-4E60-915E-25C65DE3BD88}"/>
              </a:ext>
            </a:extLst>
          </p:cNvPr>
          <p:cNvSpPr/>
          <p:nvPr/>
        </p:nvSpPr>
        <p:spPr>
          <a:xfrm>
            <a:off x="7413522" y="5991894"/>
            <a:ext cx="1267836" cy="374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회원코드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7CA4260-63A5-4FD2-836E-8E68CE6C7B2C}"/>
              </a:ext>
            </a:extLst>
          </p:cNvPr>
          <p:cNvSpPr/>
          <p:nvPr/>
        </p:nvSpPr>
        <p:spPr>
          <a:xfrm>
            <a:off x="10643990" y="5990788"/>
            <a:ext cx="1090190" cy="375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닉네임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BEE978-4117-4955-A907-6A1A37503987}"/>
              </a:ext>
            </a:extLst>
          </p:cNvPr>
          <p:cNvSpPr/>
          <p:nvPr/>
        </p:nvSpPr>
        <p:spPr>
          <a:xfrm>
            <a:off x="8815221" y="5990788"/>
            <a:ext cx="1595082" cy="375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회원아이디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8ECD0F-F31C-4206-A721-2F56E10A28E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8047440" y="4605732"/>
            <a:ext cx="1787927" cy="138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E9E54D-4D2C-4A70-B5EB-3CF7B657BBC0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9612762" y="4605732"/>
            <a:ext cx="222605" cy="138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052297-A0AA-4661-9727-F92E52BA9CF9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9835367" y="4605732"/>
            <a:ext cx="1353718" cy="138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F8BAD6E6-D8AD-4E5C-988B-88D9752F0A41}"/>
              </a:ext>
            </a:extLst>
          </p:cNvPr>
          <p:cNvSpPr/>
          <p:nvPr/>
        </p:nvSpPr>
        <p:spPr>
          <a:xfrm>
            <a:off x="5295009" y="4072742"/>
            <a:ext cx="1579993" cy="5549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작성하다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C81C7A7-1712-4B78-9434-A7FC6D5732BD}"/>
              </a:ext>
            </a:extLst>
          </p:cNvPr>
          <p:cNvCxnSpPr>
            <a:stCxn id="3" idx="3"/>
            <a:endCxn id="49" idx="1"/>
          </p:cNvCxnSpPr>
          <p:nvPr/>
        </p:nvCxnSpPr>
        <p:spPr>
          <a:xfrm flipV="1">
            <a:off x="3045203" y="4350195"/>
            <a:ext cx="2249806" cy="23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03B3098-C3A6-4B44-BE71-7CE11E8FA5BA}"/>
              </a:ext>
            </a:extLst>
          </p:cNvPr>
          <p:cNvCxnSpPr>
            <a:stCxn id="49" idx="3"/>
            <a:endCxn id="35" idx="1"/>
          </p:cNvCxnSpPr>
          <p:nvPr/>
        </p:nvCxnSpPr>
        <p:spPr>
          <a:xfrm flipV="1">
            <a:off x="6875002" y="4328280"/>
            <a:ext cx="2294839" cy="2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4F3959-3C4A-4550-BA1E-A4BA53E338BF}"/>
              </a:ext>
            </a:extLst>
          </p:cNvPr>
          <p:cNvSpPr txBox="1"/>
          <p:nvPr/>
        </p:nvSpPr>
        <p:spPr>
          <a:xfrm>
            <a:off x="8585504" y="4299736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(0,1)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350D0C-85B4-4B50-A211-095789E303F6}"/>
              </a:ext>
            </a:extLst>
          </p:cNvPr>
          <p:cNvSpPr txBox="1"/>
          <p:nvPr/>
        </p:nvSpPr>
        <p:spPr>
          <a:xfrm>
            <a:off x="8860544" y="4035322"/>
            <a:ext cx="39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CB0A015-A560-4D5F-A23D-03C1E064B95D}"/>
              </a:ext>
            </a:extLst>
          </p:cNvPr>
          <p:cNvGrpSpPr/>
          <p:nvPr/>
        </p:nvGrpSpPr>
        <p:grpSpPr>
          <a:xfrm>
            <a:off x="4127033" y="1401448"/>
            <a:ext cx="1543892" cy="629052"/>
            <a:chOff x="4958830" y="1630392"/>
            <a:chExt cx="1579993" cy="67551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4979BDD-C4E3-46A2-B0C1-3FEDA23978CE}"/>
                </a:ext>
              </a:extLst>
            </p:cNvPr>
            <p:cNvSpPr/>
            <p:nvPr/>
          </p:nvSpPr>
          <p:spPr>
            <a:xfrm>
              <a:off x="4958830" y="1630392"/>
              <a:ext cx="1579993" cy="67551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FAF4EE6-4BCF-44AA-AAE3-A7CFA9C1E31D}"/>
                </a:ext>
              </a:extLst>
            </p:cNvPr>
            <p:cNvSpPr/>
            <p:nvPr/>
          </p:nvSpPr>
          <p:spPr>
            <a:xfrm>
              <a:off x="5083300" y="1690694"/>
              <a:ext cx="1331051" cy="55490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댓글</a:t>
              </a:r>
            </a:p>
          </p:txBody>
        </p:sp>
      </p:grp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F7092B5B-76A5-438C-A0FD-C9C9C2387016}"/>
              </a:ext>
            </a:extLst>
          </p:cNvPr>
          <p:cNvSpPr/>
          <p:nvPr/>
        </p:nvSpPr>
        <p:spPr>
          <a:xfrm>
            <a:off x="2590113" y="2912895"/>
            <a:ext cx="1579993" cy="554905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작성하다</a:t>
            </a: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DFA411D8-F021-4380-901F-F0038EABD276}"/>
              </a:ext>
            </a:extLst>
          </p:cNvPr>
          <p:cNvSpPr/>
          <p:nvPr/>
        </p:nvSpPr>
        <p:spPr>
          <a:xfrm>
            <a:off x="6543481" y="2800320"/>
            <a:ext cx="1579993" cy="554905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작성하다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56272F2-5D10-4AE0-907A-D4297DC95CBE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 flipH="1">
            <a:off x="3380110" y="2030500"/>
            <a:ext cx="1518869" cy="882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8B648B8-1DAC-4D7B-965C-08949B01B421}"/>
              </a:ext>
            </a:extLst>
          </p:cNvPr>
          <p:cNvCxnSpPr>
            <a:stCxn id="83" idx="2"/>
            <a:endCxn id="3" idx="0"/>
          </p:cNvCxnSpPr>
          <p:nvPr/>
        </p:nvCxnSpPr>
        <p:spPr>
          <a:xfrm flipH="1">
            <a:off x="2379678" y="3467800"/>
            <a:ext cx="1000432" cy="62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1E0DD9-F334-4A4A-B442-8859ECF85D78}"/>
              </a:ext>
            </a:extLst>
          </p:cNvPr>
          <p:cNvSpPr txBox="1"/>
          <p:nvPr/>
        </p:nvSpPr>
        <p:spPr>
          <a:xfrm>
            <a:off x="2256729" y="3761418"/>
            <a:ext cx="39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2B9B80-CA34-4BC7-95ED-7B877DCF3A84}"/>
              </a:ext>
            </a:extLst>
          </p:cNvPr>
          <p:cNvSpPr txBox="1"/>
          <p:nvPr/>
        </p:nvSpPr>
        <p:spPr>
          <a:xfrm>
            <a:off x="4170106" y="2025436"/>
            <a:ext cx="463085" cy="31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1DF6AB-6422-4946-8558-A753A44EFB91}"/>
              </a:ext>
            </a:extLst>
          </p:cNvPr>
          <p:cNvSpPr txBox="1"/>
          <p:nvPr/>
        </p:nvSpPr>
        <p:spPr>
          <a:xfrm>
            <a:off x="4598351" y="2131235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(1,1)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F4024F-C4A7-47F0-A5E2-5EAFE635A0D9}"/>
              </a:ext>
            </a:extLst>
          </p:cNvPr>
          <p:cNvSpPr txBox="1"/>
          <p:nvPr/>
        </p:nvSpPr>
        <p:spPr>
          <a:xfrm>
            <a:off x="2565335" y="3781885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(0,*)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EA86002-ABC7-4CBE-A18E-92E78BA66EAE}"/>
              </a:ext>
            </a:extLst>
          </p:cNvPr>
          <p:cNvCxnSpPr>
            <a:stCxn id="81" idx="2"/>
            <a:endCxn id="84" idx="0"/>
          </p:cNvCxnSpPr>
          <p:nvPr/>
        </p:nvCxnSpPr>
        <p:spPr>
          <a:xfrm>
            <a:off x="4898979" y="2030500"/>
            <a:ext cx="2434499" cy="769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5D02641-03FC-4B13-A583-A1997A4A1C09}"/>
              </a:ext>
            </a:extLst>
          </p:cNvPr>
          <p:cNvCxnSpPr>
            <a:stCxn id="84" idx="2"/>
            <a:endCxn id="35" idx="0"/>
          </p:cNvCxnSpPr>
          <p:nvPr/>
        </p:nvCxnSpPr>
        <p:spPr>
          <a:xfrm>
            <a:off x="7333478" y="3355225"/>
            <a:ext cx="2501889" cy="69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A701412-092C-40E7-9617-937474BB04DF}"/>
              </a:ext>
            </a:extLst>
          </p:cNvPr>
          <p:cNvSpPr txBox="1"/>
          <p:nvPr/>
        </p:nvSpPr>
        <p:spPr>
          <a:xfrm>
            <a:off x="9193306" y="3788194"/>
            <a:ext cx="39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79DD17-4CED-40B9-9D9B-34B678446056}"/>
              </a:ext>
            </a:extLst>
          </p:cNvPr>
          <p:cNvSpPr txBox="1"/>
          <p:nvPr/>
        </p:nvSpPr>
        <p:spPr>
          <a:xfrm>
            <a:off x="6319338" y="2131235"/>
            <a:ext cx="39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ADFEE3-E580-4E7D-A5B7-459DF1E4ED12}"/>
              </a:ext>
            </a:extLst>
          </p:cNvPr>
          <p:cNvSpPr txBox="1"/>
          <p:nvPr/>
        </p:nvSpPr>
        <p:spPr>
          <a:xfrm>
            <a:off x="6096000" y="2471697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(1,1)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A34DCA-14DE-43C5-901F-1151444FDDCE}"/>
              </a:ext>
            </a:extLst>
          </p:cNvPr>
          <p:cNvSpPr txBox="1"/>
          <p:nvPr/>
        </p:nvSpPr>
        <p:spPr>
          <a:xfrm>
            <a:off x="9519941" y="3688578"/>
            <a:ext cx="6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(0,*)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E6A89C-ED16-464B-BB49-C3289AB04BE6}"/>
              </a:ext>
            </a:extLst>
          </p:cNvPr>
          <p:cNvSpPr txBox="1"/>
          <p:nvPr/>
        </p:nvSpPr>
        <p:spPr>
          <a:xfrm>
            <a:off x="6895931" y="377702"/>
            <a:ext cx="4820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게시판</a:t>
            </a:r>
            <a:r>
              <a:rPr lang="en-US" altLang="ko-KR" sz="1200" dirty="0"/>
              <a:t>( </a:t>
            </a:r>
            <a:r>
              <a:rPr lang="ko-KR" altLang="en-US" sz="1200" u="sng" dirty="0"/>
              <a:t>게시물코드</a:t>
            </a:r>
            <a:r>
              <a:rPr lang="en-US" altLang="ko-KR" sz="1200" dirty="0"/>
              <a:t>, </a:t>
            </a: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작성일 </a:t>
            </a:r>
            <a:r>
              <a:rPr lang="en-US" altLang="ko-KR" sz="1200" dirty="0"/>
              <a:t>, </a:t>
            </a:r>
            <a:r>
              <a:rPr lang="ko-KR" altLang="en-US" sz="1200" dirty="0"/>
              <a:t>조회수</a:t>
            </a:r>
            <a:r>
              <a:rPr lang="en-US" altLang="ko-KR" sz="1200" dirty="0"/>
              <a:t>, </a:t>
            </a:r>
            <a:r>
              <a:rPr lang="ko-KR" altLang="en-US" sz="1200" dirty="0"/>
              <a:t>첨부파일</a:t>
            </a:r>
            <a:r>
              <a:rPr lang="en-US" altLang="ko-KR" sz="1200" dirty="0"/>
              <a:t>,FK(</a:t>
            </a:r>
            <a:r>
              <a:rPr lang="ko-KR" altLang="en-US" sz="1200" dirty="0"/>
              <a:t>회원코드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  <a:p>
            <a:r>
              <a:rPr lang="ko-KR" altLang="en-US" sz="1200" b="1" dirty="0"/>
              <a:t>첨부파일</a:t>
            </a:r>
            <a:r>
              <a:rPr lang="ko-KR" altLang="en-US" sz="1200" dirty="0"/>
              <a:t> </a:t>
            </a:r>
            <a:r>
              <a:rPr lang="en-US" altLang="ko-KR" sz="1200" dirty="0"/>
              <a:t>( FK(</a:t>
            </a:r>
            <a:r>
              <a:rPr lang="ko-KR" altLang="en-US" sz="1200" dirty="0"/>
              <a:t>게시물코드</a:t>
            </a:r>
            <a:r>
              <a:rPr lang="en-US" altLang="ko-KR" sz="1200" dirty="0"/>
              <a:t>), </a:t>
            </a:r>
            <a:r>
              <a:rPr lang="ko-KR" altLang="en-US" sz="1200" dirty="0"/>
              <a:t>파일이름</a:t>
            </a:r>
            <a:r>
              <a:rPr lang="en-US" altLang="ko-KR" sz="1200" dirty="0"/>
              <a:t>, </a:t>
            </a:r>
            <a:r>
              <a:rPr lang="ko-KR" altLang="en-US" sz="1200" dirty="0"/>
              <a:t>파일사이즈</a:t>
            </a:r>
            <a:r>
              <a:rPr lang="en-US" altLang="ko-KR" sz="1200" dirty="0"/>
              <a:t>, </a:t>
            </a:r>
            <a:r>
              <a:rPr lang="ko-KR" altLang="en-US" sz="1200" dirty="0"/>
              <a:t>경로 </a:t>
            </a:r>
            <a:r>
              <a:rPr lang="en-US" altLang="ko-KR" sz="1200" dirty="0"/>
              <a:t>)</a:t>
            </a:r>
          </a:p>
          <a:p>
            <a:r>
              <a:rPr lang="ko-KR" altLang="en-US" sz="1200" b="1" dirty="0"/>
              <a:t>회원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u="sng" dirty="0"/>
              <a:t>회원코드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회원아이디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닉네임 </a:t>
            </a:r>
            <a:r>
              <a:rPr lang="en-US" altLang="ko-KR" sz="1200" dirty="0"/>
              <a:t>)</a:t>
            </a:r>
          </a:p>
          <a:p>
            <a:r>
              <a:rPr lang="ko-KR" altLang="en-US" sz="1200" b="1" dirty="0"/>
              <a:t>댓글</a:t>
            </a:r>
            <a:r>
              <a:rPr lang="ko-KR" altLang="en-US" sz="1200" dirty="0"/>
              <a:t> </a:t>
            </a:r>
            <a:r>
              <a:rPr lang="en-US" altLang="ko-KR" sz="1200" dirty="0"/>
              <a:t>( </a:t>
            </a:r>
            <a:r>
              <a:rPr lang="ko-KR" altLang="en-US" sz="1200" u="sng" dirty="0"/>
              <a:t>댓글코드</a:t>
            </a:r>
            <a:r>
              <a:rPr lang="en-US" altLang="ko-KR" sz="1200" dirty="0"/>
              <a:t>, FK(</a:t>
            </a:r>
            <a:r>
              <a:rPr lang="ko-KR" altLang="en-US" sz="1200" dirty="0"/>
              <a:t>게시물코드</a:t>
            </a:r>
            <a:r>
              <a:rPr lang="en-US" altLang="ko-KR" sz="1200" dirty="0"/>
              <a:t>), FK(</a:t>
            </a:r>
            <a:r>
              <a:rPr lang="ko-KR" altLang="en-US" sz="1200" dirty="0"/>
              <a:t>회원코드</a:t>
            </a:r>
            <a:r>
              <a:rPr lang="en-US" altLang="ko-KR" sz="1200" dirty="0"/>
              <a:t>),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작성일</a:t>
            </a:r>
            <a:r>
              <a:rPr lang="en-US" altLang="ko-KR" sz="1200" dirty="0"/>
              <a:t> 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198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247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고강은</dc:creator>
  <cp:lastModifiedBy>고강은</cp:lastModifiedBy>
  <cp:revision>14</cp:revision>
  <dcterms:created xsi:type="dcterms:W3CDTF">2021-06-17T05:57:12Z</dcterms:created>
  <dcterms:modified xsi:type="dcterms:W3CDTF">2021-06-17T11:28:37Z</dcterms:modified>
</cp:coreProperties>
</file>