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c2384e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c2384e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c2384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c2384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c2384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c2384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c2384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c2384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2384e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2384e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c2384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c2384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c2384e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c2384e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c2384e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c2384e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input was tested but not </a:t>
            </a:r>
            <a:r>
              <a:rPr lang="en"/>
              <a:t>included</a:t>
            </a:r>
            <a:r>
              <a:rPr lang="en"/>
              <a:t> in the graph as the scale </a:t>
            </a:r>
            <a:r>
              <a:rPr lang="en"/>
              <a:t>get</a:t>
            </a:r>
            <a:r>
              <a:rPr lang="en"/>
              <a:t> messed up. The trend is the same as with </a:t>
            </a:r>
            <a:r>
              <a:rPr lang="en"/>
              <a:t>those</a:t>
            </a:r>
            <a:r>
              <a:rPr lang="en"/>
              <a:t> inputs, except that brute force runs out of memory.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c2384e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c2384e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llie-ungar.github.io/Local-Alignment-Gr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Local-Alignment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Parkinson						Ellie Ungar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Torgeir Kjoeita							Ali Khan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 Djeuhon							Seth Barker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6666"/>
                </a:solidFill>
              </a:rPr>
              <a:t>[1] Norman Casagrande, Basic-Algorithms of Bioinformatics Applet, http://baba.sourceforge.net/, 2003.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6666"/>
                </a:solidFill>
              </a:rPr>
              <a:t>[2] Freiburg RNA Tools. Teaching Smith-Waterman.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6666"/>
                </a:solidFill>
              </a:rPr>
              <a:t>[3] Jacob Porter, Jonathan Berkhahn, Liqing Zhang. A Comparitive Analysis of Read Mapping and Indel Calling Pipelines for Next-Generation Sequencing Data. In Emerging Trend in Computational Biology, Bioinformatics, and Systems Biology. 2015, pages 521-535.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6666"/>
                </a:solidFill>
              </a:rPr>
              <a:t>[4] Supratim Choudhuri. Sequence Alignment and Similarity Searching in Genomic Databases. In Bioinformatics for Beginners. 2014, pages 133-135.</a:t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050">
                <a:solidFill>
                  <a:srgbClr val="666666"/>
                </a:solidFill>
              </a:rPr>
              <a:t>[5] Julie Dawn Thompson. Heuristic Sequence Alignment Methods. In Statistics for Bioinformatics. 2016, pages 29-41.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roles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Project Manager: Torgeir Kjoeita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Researcher: Derek Parkinson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Quality Assurance Specialist: Rick Djeuhon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Developer: Carly Good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Developer: Ali Yar Khan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Technical Writer: Ellie Ungar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GUI Developer: Seth Barker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14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Overall, our challenge was to create a piece of software that biologists can use to match DNA, RNA, and protein sequences.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50" y="2702725"/>
            <a:ext cx="6134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100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Proposed in 1981 by professors Temple F. Smith and Michael Waterman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Uses dynamic programming for their algorithm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Based on its global opposite Needleman-Wunsch algorithm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Calculates local alignment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350" y="665550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463" y="29649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program: the user interface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25" y="1853850"/>
            <a:ext cx="5688549" cy="28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Smith-Waterman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Purpose: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calculates the local alignment of two given sequences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Output: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optimal local alignment considering the given scoring system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Features: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-Consists of a substitution matrix and a gap-scoring scheme.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-Scores include matches, mismatches, substitutions or insertions/deletions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-Cannot display any negative scores in its scoring matrix and will set any of them to zero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Advantages and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Disadvantages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 Time complexity and space complexity is O(mn)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-Promises accuracy in results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Algorithms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-Brute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-Greedy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-Divide and Conquer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575" y="1318638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website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https://ellie-ungar.github.io/Local-Alignment-Group/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