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306D-BBDB-214A-ACB9-65E5C9FAD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ANZ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68E25-A4F6-BA4D-A185-ED79D30CB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Kaiyue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045D-3C29-F948-A484-C09421AF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ECE8-9411-2541-9E80-F0445E0B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synthesized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3-month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containing</a:t>
            </a:r>
            <a:r>
              <a:rPr lang="zh-CN" altLang="en-US" dirty="0"/>
              <a:t> </a:t>
            </a:r>
            <a:r>
              <a:rPr lang="en-US" altLang="zh-CN" dirty="0"/>
              <a:t>name,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country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datapoints.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organized,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impute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revised</a:t>
            </a:r>
            <a:r>
              <a:rPr lang="zh-CN" altLang="en-US" dirty="0"/>
              <a:t> </a:t>
            </a:r>
            <a:r>
              <a:rPr lang="en-US" altLang="zh-CN" dirty="0"/>
              <a:t>1,0</a:t>
            </a:r>
            <a:r>
              <a:rPr lang="zh-CN" altLang="en-US" dirty="0"/>
              <a:t> </a:t>
            </a:r>
            <a:r>
              <a:rPr lang="en-US" altLang="zh-CN" dirty="0"/>
              <a:t>accordingly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[“authorized”,</a:t>
            </a:r>
            <a:r>
              <a:rPr lang="zh-CN" altLang="en-US" dirty="0"/>
              <a:t> </a:t>
            </a:r>
            <a:r>
              <a:rPr lang="en-US" altLang="zh-CN" dirty="0"/>
              <a:t>”posted”].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A4E37-050F-0D4A-8D4E-2BAA18AA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200" dirty="0"/>
              <a:t>Amount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44E13-3EBF-D241-9BF4-71062CB32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7"/>
          <a:stretch/>
        </p:blipFill>
        <p:spPr>
          <a:xfrm>
            <a:off x="633999" y="1324850"/>
            <a:ext cx="6882269" cy="4218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6AA7-FC9A-C843-857E-51355D0F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18" y="1626919"/>
            <a:ext cx="3720167" cy="45452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transaction</a:t>
            </a:r>
            <a:r>
              <a:rPr lang="zh-CN" altLang="en-US" sz="1400" dirty="0"/>
              <a:t> </a:t>
            </a:r>
            <a:r>
              <a:rPr lang="en-US" altLang="zh-CN" sz="1400" dirty="0"/>
              <a:t>amount</a:t>
            </a:r>
            <a:r>
              <a:rPr lang="zh-CN" altLang="en-US" sz="1400" dirty="0"/>
              <a:t> </a:t>
            </a:r>
            <a:r>
              <a:rPr lang="en-US" altLang="zh-CN" sz="1400" dirty="0"/>
              <a:t>from(0.1,</a:t>
            </a:r>
            <a:r>
              <a:rPr lang="zh-CN" altLang="en-US" sz="1400" dirty="0"/>
              <a:t> </a:t>
            </a:r>
            <a:r>
              <a:rPr lang="en-US" altLang="zh-CN" sz="1400" dirty="0"/>
              <a:t>8835.98)</a:t>
            </a:r>
          </a:p>
          <a:p>
            <a:pPr>
              <a:lnSpc>
                <a:spcPct val="170000"/>
              </a:lnSpc>
            </a:pPr>
            <a:r>
              <a:rPr lang="en-US" altLang="zh-CN" sz="1400" dirty="0"/>
              <a:t>Interesting…..</a:t>
            </a:r>
          </a:p>
          <a:p>
            <a:pPr lvl="1">
              <a:lnSpc>
                <a:spcPct val="170000"/>
              </a:lnSpc>
            </a:pP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different</a:t>
            </a:r>
            <a:r>
              <a:rPr lang="zh-CN" altLang="en-US" sz="1400" dirty="0"/>
              <a:t> </a:t>
            </a:r>
            <a:r>
              <a:rPr lang="en-US" altLang="zh-CN" sz="1400" dirty="0"/>
              <a:t>payment</a:t>
            </a:r>
            <a:r>
              <a:rPr lang="zh-CN" altLang="en-US" sz="1400" dirty="0"/>
              <a:t> </a:t>
            </a:r>
            <a:r>
              <a:rPr lang="en-US" altLang="zh-CN" sz="1400" dirty="0"/>
              <a:t>type</a:t>
            </a:r>
            <a:endParaRPr lang="en-US" sz="1400" dirty="0"/>
          </a:p>
          <a:p>
            <a:pPr lvl="2">
              <a:lnSpc>
                <a:spcPct val="170000"/>
              </a:lnSpc>
            </a:pPr>
            <a:r>
              <a:rPr lang="en-US" sz="1200" dirty="0"/>
              <a:t>Cred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players</a:t>
            </a:r>
            <a:r>
              <a:rPr lang="zh-CN" altLang="en-US" sz="1200" dirty="0"/>
              <a:t> </a:t>
            </a:r>
            <a:r>
              <a:rPr lang="en-US" altLang="zh-CN" sz="1200" dirty="0"/>
              <a:t>tend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higher</a:t>
            </a:r>
            <a:r>
              <a:rPr lang="zh-CN" altLang="en-US" sz="1200" dirty="0"/>
              <a:t> </a:t>
            </a:r>
            <a:r>
              <a:rPr lang="en-US" altLang="zh-CN" sz="1200" dirty="0"/>
              <a:t>transaction</a:t>
            </a:r>
            <a:r>
              <a:rPr lang="zh-CN" altLang="en-US" sz="1200" dirty="0"/>
              <a:t> </a:t>
            </a:r>
            <a:r>
              <a:rPr lang="en-US" altLang="zh-CN" sz="1200" dirty="0"/>
              <a:t>amount</a:t>
            </a:r>
            <a:r>
              <a:rPr lang="zh-CN" altLang="en-US" sz="1200" dirty="0"/>
              <a:t> </a:t>
            </a:r>
            <a:r>
              <a:rPr lang="en-US" altLang="zh-CN" sz="1200" dirty="0"/>
              <a:t>than</a:t>
            </a:r>
            <a:r>
              <a:rPr lang="zh-CN" altLang="en-US" sz="1200" dirty="0"/>
              <a:t> </a:t>
            </a:r>
            <a:r>
              <a:rPr lang="en-US" altLang="zh-CN" sz="1200" dirty="0"/>
              <a:t>debit</a:t>
            </a:r>
            <a:r>
              <a:rPr lang="zh-CN" altLang="en-US" sz="1200" dirty="0"/>
              <a:t> </a:t>
            </a:r>
            <a:r>
              <a:rPr lang="en-US" altLang="zh-CN" sz="1200" dirty="0"/>
              <a:t>customers</a:t>
            </a:r>
            <a:endParaRPr lang="en-US" altLang="zh-CN" sz="1400" dirty="0"/>
          </a:p>
          <a:p>
            <a:pPr lvl="2">
              <a:lnSpc>
                <a:spcPct val="170000"/>
              </a:lnSpc>
            </a:pPr>
            <a:r>
              <a:rPr lang="en-US" altLang="zh-CN" sz="1200" dirty="0"/>
              <a:t>Debit</a:t>
            </a:r>
            <a:r>
              <a:rPr lang="zh-CN" altLang="en-US" sz="1200" dirty="0"/>
              <a:t> </a:t>
            </a:r>
            <a:r>
              <a:rPr lang="en-US" altLang="zh-CN" sz="1200" dirty="0"/>
              <a:t>players’</a:t>
            </a:r>
            <a:r>
              <a:rPr lang="zh-CN" altLang="en-US" sz="1200" dirty="0"/>
              <a:t> </a:t>
            </a:r>
            <a:r>
              <a:rPr lang="en-US" altLang="zh-CN" sz="1200" dirty="0"/>
              <a:t>transaction</a:t>
            </a:r>
            <a:r>
              <a:rPr lang="zh-CN" altLang="en-US" sz="1200" dirty="0"/>
              <a:t> </a:t>
            </a:r>
            <a:r>
              <a:rPr lang="en-US" altLang="zh-CN" sz="1200" dirty="0"/>
              <a:t>amount</a:t>
            </a:r>
            <a:r>
              <a:rPr lang="zh-CN" altLang="en-US" sz="1200" dirty="0"/>
              <a:t> </a:t>
            </a:r>
            <a:r>
              <a:rPr lang="en-US" altLang="zh-CN" sz="1200" dirty="0"/>
              <a:t>cluster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$0-$2000,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indeed</a:t>
            </a:r>
            <a:r>
              <a:rPr lang="zh-CN" altLang="en-US" sz="1200" dirty="0"/>
              <a:t> </a:t>
            </a:r>
            <a:r>
              <a:rPr lang="en-US" altLang="zh-CN" sz="1200" dirty="0"/>
              <a:t>corresponds</a:t>
            </a:r>
            <a:r>
              <a:rPr lang="zh-CN" altLang="en-US" sz="1200" dirty="0"/>
              <a:t> </a:t>
            </a:r>
            <a:r>
              <a:rPr lang="en-US" altLang="zh-CN" sz="1200" dirty="0"/>
              <a:t>intuitive</a:t>
            </a:r>
            <a:r>
              <a:rPr lang="zh-CN" altLang="en-US" sz="1200" dirty="0"/>
              <a:t> </a:t>
            </a:r>
            <a:r>
              <a:rPr lang="en-US" altLang="zh-CN" sz="1200" dirty="0"/>
              <a:t>thought</a:t>
            </a:r>
            <a:r>
              <a:rPr lang="zh-CN" altLang="en-US" sz="1200" dirty="0"/>
              <a:t> </a:t>
            </a:r>
            <a:r>
              <a:rPr lang="en-US" altLang="zh-CN" sz="1200" dirty="0"/>
              <a:t>that</a:t>
            </a:r>
            <a:r>
              <a:rPr lang="zh-CN" altLang="en-US" sz="1200" dirty="0"/>
              <a:t> </a:t>
            </a:r>
            <a:r>
              <a:rPr lang="en-US" altLang="zh-CN" sz="1200" dirty="0"/>
              <a:t>debit</a:t>
            </a:r>
            <a:r>
              <a:rPr lang="zh-CN" altLang="en-US" sz="1200" dirty="0"/>
              <a:t> </a:t>
            </a:r>
            <a:r>
              <a:rPr lang="en-US" altLang="zh-CN" sz="1200" dirty="0"/>
              <a:t>customers</a:t>
            </a:r>
            <a:r>
              <a:rPr lang="zh-CN" altLang="en-US" sz="1200" dirty="0"/>
              <a:t> </a:t>
            </a:r>
            <a:r>
              <a:rPr lang="en-US" altLang="zh-CN" sz="1200" dirty="0"/>
              <a:t>are</a:t>
            </a:r>
            <a:r>
              <a:rPr lang="zh-CN" altLang="en-US" sz="1200" dirty="0"/>
              <a:t> </a:t>
            </a:r>
            <a:r>
              <a:rPr lang="en-US" altLang="zh-CN" sz="1200" dirty="0"/>
              <a:t>less</a:t>
            </a:r>
            <a:r>
              <a:rPr lang="zh-CN" altLang="en-US" sz="1200" dirty="0"/>
              <a:t> </a:t>
            </a:r>
            <a:r>
              <a:rPr lang="en-US" altLang="zh-CN" sz="1200" dirty="0"/>
              <a:t>purchase</a:t>
            </a:r>
            <a:r>
              <a:rPr lang="zh-CN" altLang="en-US" sz="1200" dirty="0"/>
              <a:t> </a:t>
            </a:r>
            <a:r>
              <a:rPr lang="en-US" altLang="zh-CN" sz="1200" dirty="0"/>
              <a:t>aggressive.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3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110C3-D33C-524F-84CF-A794CBAB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7" y="772893"/>
            <a:ext cx="4950629" cy="25248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42C71-1C3C-0247-AB89-6613A0E1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2E3-555E-8C4E-8634-61384FE5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2" y="779081"/>
            <a:ext cx="4950632" cy="25124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9355-B6E4-9E48-BABF-F5244B71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Daily</a:t>
            </a:r>
            <a:r>
              <a:rPr lang="zh-CN" altLang="en-US" sz="1800" dirty="0"/>
              <a:t> 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 </a:t>
            </a:r>
            <a:r>
              <a:rPr lang="en-US" altLang="zh-CN" sz="1800" dirty="0"/>
              <a:t>numbers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revenues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constant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48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55575-65BA-124F-B92A-EB50B353C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3" r="13004" b="-1"/>
          <a:stretch/>
        </p:blipFill>
        <p:spPr>
          <a:xfrm>
            <a:off x="3010617" y="0"/>
            <a:ext cx="2996169" cy="3358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20FC3-168E-8C4F-A2FD-11B4A8C91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02"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1771-9215-D247-BAFF-9215DC78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4000" dirty="0"/>
              <a:t>Revenues</a:t>
            </a:r>
            <a:r>
              <a:rPr lang="zh-CN" altLang="en-US" sz="4000" dirty="0"/>
              <a:t>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segments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CC5EC-D0D9-D54F-8399-FB93D376A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24" r="11754" b="1"/>
          <a:stretch/>
        </p:blipFill>
        <p:spPr>
          <a:xfrm>
            <a:off x="160886" y="1332"/>
            <a:ext cx="2769297" cy="3355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5B0-3533-C846-B1E3-B314232E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found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segment</a:t>
            </a:r>
            <a:r>
              <a:rPr lang="zh-CN" altLang="en-US" sz="1800" dirty="0"/>
              <a:t> </a:t>
            </a:r>
            <a:r>
              <a:rPr lang="en-US" altLang="zh-CN" sz="1800" dirty="0"/>
              <a:t>revenues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 </a:t>
            </a:r>
            <a:r>
              <a:rPr lang="en-US" altLang="zh-CN" sz="1800" dirty="0"/>
              <a:t>type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gender,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find:</a:t>
            </a:r>
          </a:p>
          <a:p>
            <a:pPr lvl="1">
              <a:lnSpc>
                <a:spcPct val="200000"/>
              </a:lnSpc>
            </a:pPr>
            <a:endParaRPr lang="en-US" altLang="zh-CN" sz="1600" dirty="0"/>
          </a:p>
          <a:p>
            <a:pPr lvl="1">
              <a:lnSpc>
                <a:spcPct val="200000"/>
              </a:lnSpc>
            </a:pPr>
            <a:r>
              <a:rPr lang="en-US" altLang="zh-CN" sz="1600" dirty="0"/>
              <a:t>Credit</a:t>
            </a:r>
            <a:r>
              <a:rPr lang="zh-CN" altLang="en-US" sz="1600" dirty="0"/>
              <a:t> </a:t>
            </a:r>
            <a:r>
              <a:rPr lang="en-US" altLang="zh-CN" sz="1600" dirty="0"/>
              <a:t>customers</a:t>
            </a:r>
            <a:r>
              <a:rPr lang="zh-CN" altLang="en-US" sz="1600" dirty="0"/>
              <a:t> </a:t>
            </a:r>
            <a:r>
              <a:rPr lang="en-US" altLang="zh-CN" sz="1600" dirty="0"/>
              <a:t>contribute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/>
              <a:t>Male</a:t>
            </a:r>
            <a:r>
              <a:rPr lang="zh-CN" altLang="en-US" sz="1600" dirty="0"/>
              <a:t> </a:t>
            </a:r>
            <a:r>
              <a:rPr lang="en-US" altLang="zh-CN" sz="1600" dirty="0"/>
              <a:t>customers</a:t>
            </a:r>
            <a:r>
              <a:rPr lang="zh-CN" altLang="en-US" sz="1600" dirty="0"/>
              <a:t> </a:t>
            </a:r>
            <a:r>
              <a:rPr lang="en-US" altLang="zh-CN" sz="1600" dirty="0"/>
              <a:t>contribute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</a:p>
          <a:p>
            <a:pPr lvl="1">
              <a:lnSpc>
                <a:spcPct val="200000"/>
              </a:lnSpc>
            </a:pPr>
            <a:endParaRPr lang="en-US" sz="1600" dirty="0"/>
          </a:p>
          <a:p>
            <a:pPr lvl="1">
              <a:lnSpc>
                <a:spcPct val="200000"/>
              </a:lnSpc>
            </a:pPr>
            <a:r>
              <a:rPr lang="en-US" altLang="zh-CN" sz="1600" dirty="0"/>
              <a:t>Among</a:t>
            </a:r>
            <a:r>
              <a:rPr lang="zh-CN" altLang="en-US" sz="1600" dirty="0"/>
              <a:t> </a:t>
            </a:r>
            <a:r>
              <a:rPr lang="en-US" altLang="zh-CN" sz="1600" dirty="0"/>
              <a:t>creditors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debits,</a:t>
            </a:r>
            <a:r>
              <a:rPr lang="zh-CN" altLang="en-US" sz="1600" dirty="0"/>
              <a:t> </a:t>
            </a:r>
            <a:r>
              <a:rPr lang="en-US" altLang="zh-CN" sz="1600" dirty="0"/>
              <a:t>male</a:t>
            </a:r>
            <a:r>
              <a:rPr lang="zh-CN" altLang="en-US" sz="1600" dirty="0"/>
              <a:t> </a:t>
            </a:r>
            <a:r>
              <a:rPr lang="en-US" altLang="zh-CN" sz="1600" dirty="0"/>
              <a:t>take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position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transactions.</a:t>
            </a:r>
            <a:endParaRPr lang="en-US" sz="1600" dirty="0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853B-2F7E-EA4E-95F4-9EDAD86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Revenue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age</a:t>
            </a:r>
            <a:r>
              <a:rPr lang="zh-CN" altLang="en-US" sz="3600" dirty="0"/>
              <a:t> </a:t>
            </a:r>
            <a:r>
              <a:rPr lang="en-US" altLang="zh-CN" sz="3600" dirty="0"/>
              <a:t>level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F103-338D-7D4D-816C-3A52AA27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7" r="3166"/>
          <a:stretch/>
        </p:blipFill>
        <p:spPr>
          <a:xfrm>
            <a:off x="633999" y="640080"/>
            <a:ext cx="6912217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FE5F-A377-F743-B357-6518C342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10-</a:t>
            </a:r>
            <a:r>
              <a:rPr lang="zh-CN" altLang="en-US" sz="1600" dirty="0"/>
              <a:t> </a:t>
            </a:r>
            <a:r>
              <a:rPr lang="en-US" altLang="zh-CN" sz="1600" dirty="0"/>
              <a:t>year</a:t>
            </a:r>
            <a:r>
              <a:rPr lang="zh-CN" altLang="en-US" sz="1600" dirty="0"/>
              <a:t> </a:t>
            </a:r>
            <a:r>
              <a:rPr lang="en-US" altLang="zh-CN" sz="1600" dirty="0"/>
              <a:t>interval,</a:t>
            </a:r>
            <a:r>
              <a:rPr lang="zh-CN" altLang="en-US" sz="1600" dirty="0"/>
              <a:t> </a:t>
            </a:r>
            <a:r>
              <a:rPr lang="en-US" altLang="zh-CN" sz="1600" dirty="0"/>
              <a:t>48-58</a:t>
            </a:r>
            <a:r>
              <a:rPr lang="zh-CN" altLang="en-US" sz="1600" dirty="0"/>
              <a:t> </a:t>
            </a:r>
            <a:r>
              <a:rPr lang="en-US" altLang="zh-CN" sz="1600" dirty="0"/>
              <a:t>mid-age</a:t>
            </a:r>
            <a:r>
              <a:rPr lang="zh-CN" altLang="en-US" sz="1600" dirty="0"/>
              <a:t> </a:t>
            </a:r>
            <a:r>
              <a:rPr lang="en-US" altLang="zh-CN" sz="1600" dirty="0"/>
              <a:t>customers</a:t>
            </a:r>
            <a:r>
              <a:rPr lang="zh-CN" altLang="en-US" sz="1600" dirty="0"/>
              <a:t> </a:t>
            </a:r>
            <a:r>
              <a:rPr lang="en-US" altLang="zh-CN" sz="1600" dirty="0"/>
              <a:t>tend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spend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comparing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others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Followed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38-48,</a:t>
            </a:r>
            <a:r>
              <a:rPr lang="zh-CN" altLang="en-US" sz="1600" dirty="0"/>
              <a:t> </a:t>
            </a:r>
            <a:r>
              <a:rPr lang="en-US" altLang="zh-CN" sz="1600" dirty="0"/>
              <a:t>68-78</a:t>
            </a:r>
            <a:r>
              <a:rPr lang="zh-CN" altLang="en-US" sz="1600" dirty="0"/>
              <a:t> </a:t>
            </a:r>
            <a:r>
              <a:rPr lang="en-US" altLang="zh-CN" sz="1600" dirty="0"/>
              <a:t>customer</a:t>
            </a:r>
            <a:r>
              <a:rPr lang="zh-CN" altLang="en-US" sz="1600" dirty="0"/>
              <a:t> </a:t>
            </a:r>
            <a:r>
              <a:rPr lang="en-US" altLang="zh-CN" sz="1600" dirty="0"/>
              <a:t>groups.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However,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58-68</a:t>
            </a:r>
            <a:r>
              <a:rPr lang="zh-CN" altLang="en-US" sz="1600" dirty="0"/>
              <a:t> </a:t>
            </a:r>
            <a:r>
              <a:rPr lang="en-US" altLang="zh-CN" sz="1600" dirty="0"/>
              <a:t>age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spend</a:t>
            </a:r>
            <a:r>
              <a:rPr lang="zh-CN" altLang="en-US" sz="1600" dirty="0"/>
              <a:t> </a:t>
            </a:r>
            <a:r>
              <a:rPr lang="en-US" altLang="zh-CN" sz="1600" dirty="0"/>
              <a:t>least,</a:t>
            </a:r>
            <a:r>
              <a:rPr lang="zh-CN" altLang="en-US" sz="1600" dirty="0"/>
              <a:t> </a:t>
            </a:r>
            <a:r>
              <a:rPr lang="en-US" altLang="zh-CN" sz="1600" dirty="0"/>
              <a:t>which</a:t>
            </a:r>
            <a:r>
              <a:rPr lang="zh-CN" altLang="en-US" sz="1600" dirty="0"/>
              <a:t> </a:t>
            </a:r>
            <a:r>
              <a:rPr lang="en-US" altLang="zh-CN" sz="1600" dirty="0"/>
              <a:t>intuitively</a:t>
            </a:r>
            <a:r>
              <a:rPr lang="zh-CN" altLang="en-US" sz="1600" dirty="0"/>
              <a:t> </a:t>
            </a:r>
            <a:r>
              <a:rPr lang="en-US" altLang="zh-CN" sz="1600" dirty="0"/>
              <a:t>raises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question,</a:t>
            </a:r>
            <a:r>
              <a:rPr lang="zh-CN" altLang="en-US" sz="1600" dirty="0"/>
              <a:t> </a:t>
            </a:r>
            <a:r>
              <a:rPr lang="en-US" altLang="zh-CN" sz="1600" dirty="0"/>
              <a:t>why?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general</a:t>
            </a:r>
            <a:r>
              <a:rPr lang="zh-CN" altLang="en-US" sz="1600" dirty="0"/>
              <a:t> </a:t>
            </a:r>
            <a:r>
              <a:rPr lang="en-US" altLang="zh-CN" sz="1600" dirty="0"/>
              <a:t>cases,</a:t>
            </a:r>
            <a:r>
              <a:rPr lang="zh-CN" altLang="en-US" sz="1600" dirty="0"/>
              <a:t> </a:t>
            </a:r>
            <a:r>
              <a:rPr lang="en-US" altLang="zh-CN" sz="1600" dirty="0"/>
              <a:t>such</a:t>
            </a:r>
            <a:r>
              <a:rPr lang="zh-CN" altLang="en-US" sz="1600" dirty="0"/>
              <a:t> </a:t>
            </a:r>
            <a:r>
              <a:rPr lang="en-US" altLang="zh-CN" sz="1600" dirty="0"/>
              <a:t>customers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active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terms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work-flexibility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aggregated</a:t>
            </a:r>
            <a:r>
              <a:rPr lang="zh-CN" altLang="en-US" sz="1600" dirty="0"/>
              <a:t> </a:t>
            </a:r>
            <a:r>
              <a:rPr lang="en-US" altLang="zh-CN" sz="1600" dirty="0"/>
              <a:t>income,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altLang="zh-CN" sz="1600" dirty="0"/>
              <a:t>why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they</a:t>
            </a:r>
            <a:r>
              <a:rPr lang="zh-CN" altLang="en-US" sz="1600" dirty="0"/>
              <a:t> </a:t>
            </a:r>
            <a:r>
              <a:rPr lang="en-US" altLang="zh-CN" sz="1600" dirty="0"/>
              <a:t>spending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least?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8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</TotalTime>
  <Words>236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ANZ Data analysis</vt:lpstr>
      <vt:lpstr>Data summary</vt:lpstr>
      <vt:lpstr>Amount Analysis </vt:lpstr>
      <vt:lpstr>Daily Transaction </vt:lpstr>
      <vt:lpstr>Revenues by segments</vt:lpstr>
      <vt:lpstr>Revenue by age level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Data analysis</dc:title>
  <dc:creator>Wu, Kaiyue</dc:creator>
  <cp:lastModifiedBy>Wu, Kaiyue</cp:lastModifiedBy>
  <cp:revision>2</cp:revision>
  <dcterms:created xsi:type="dcterms:W3CDTF">2022-02-10T08:55:38Z</dcterms:created>
  <dcterms:modified xsi:type="dcterms:W3CDTF">2022-02-10T09:50:07Z</dcterms:modified>
</cp:coreProperties>
</file>