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66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31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38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86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977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58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210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776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523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37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296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8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926AF5F-4513-45BE-A22B-C4D131C52FF1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C50B469-916C-4458-91BD-A3DFB66944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9334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lie190" TargetMode="External"/><Relationship Id="rId2" Type="http://schemas.openxmlformats.org/officeDocument/2006/relationships/hyperlink" Target="https://www.linkedin.com/in/eli-nimy-a752a119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youtube.com/watch?v=15JdnYqPEt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ithub.com/en/account-and-profile/setting-up-and-managing-your-personal-account-on-github/managing-email-preferences/verifying-your-email-address#troubleshooting-email-verification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www.youtube.com/watch?v=iYkLrXobBb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8E8D-9FD1-D3F9-7442-BC5B5808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GitHub &amp; Git Introduction Prerequisites</a:t>
            </a:r>
            <a:br>
              <a:rPr lang="en-ZA" dirty="0"/>
            </a:br>
            <a:r>
              <a:rPr lang="en-ZA" dirty="0"/>
              <a:t> Eli Nimy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5B5B2-B708-131B-85C0-E8E453221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ZA" dirty="0"/>
              <a:t>Create a GitHub account</a:t>
            </a:r>
          </a:p>
          <a:p>
            <a:pPr marL="457200" indent="-457200">
              <a:buAutoNum type="arabicPeriod"/>
            </a:pPr>
            <a:r>
              <a:rPr lang="en-ZA" dirty="0"/>
              <a:t>Download and Install Git</a:t>
            </a:r>
          </a:p>
          <a:p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86DC-9C15-0E86-FF3D-2B119CF1AD59}"/>
              </a:ext>
            </a:extLst>
          </p:cNvPr>
          <p:cNvSpPr txBox="1"/>
          <p:nvPr/>
        </p:nvSpPr>
        <p:spPr>
          <a:xfrm>
            <a:off x="9238593" y="5152384"/>
            <a:ext cx="2701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Connect with Me: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9056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47B-C780-55D1-D0AB-8E5E83AF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GitHub Account | Video Guide: </a:t>
            </a:r>
            <a:r>
              <a:rPr lang="en-ZA" dirty="0">
                <a:hlinkClick r:id="rId2"/>
              </a:rPr>
              <a:t>link</a:t>
            </a:r>
            <a:r>
              <a:rPr lang="en-Z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DE25B-AE0D-A743-FC45-14EA3E6A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sz="2400" dirty="0"/>
              <a:t>Navigate to </a:t>
            </a:r>
            <a:r>
              <a:rPr lang="en-ZA" sz="2400" dirty="0">
                <a:hlinkClick r:id="rId3"/>
              </a:rPr>
              <a:t>https://github.com/</a:t>
            </a:r>
            <a:r>
              <a:rPr lang="en-ZA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/>
              <a:t>Click </a:t>
            </a:r>
            <a:r>
              <a:rPr lang="en-ZA" sz="2400" b="1" dirty="0"/>
              <a:t>Sign up.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400" dirty="0"/>
              <a:t>Follow the prompts to create your personal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4A6F9-AB6B-19AA-D3AD-327101A6B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1362" r="555" b="4624"/>
          <a:stretch/>
        </p:blipFill>
        <p:spPr>
          <a:xfrm>
            <a:off x="1111044" y="3296110"/>
            <a:ext cx="6028363" cy="2880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355DD-F1E2-611F-8BC0-80D8D9FF6C28}"/>
              </a:ext>
            </a:extLst>
          </p:cNvPr>
          <p:cNvSpPr txBox="1"/>
          <p:nvPr/>
        </p:nvSpPr>
        <p:spPr>
          <a:xfrm>
            <a:off x="7874369" y="3429000"/>
            <a:ext cx="3626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IMPORTANT: </a:t>
            </a:r>
            <a:r>
              <a:rPr lang="en-US" dirty="0"/>
              <a:t>If you're having problems verifying your email address, there are some troubleshooting steps you can take. For more information, see </a:t>
            </a:r>
            <a:r>
              <a:rPr lang="en-US" dirty="0">
                <a:hlinkClick r:id="rId5"/>
              </a:rPr>
              <a:t>"Verifying your email address."</a:t>
            </a:r>
            <a:r>
              <a:rPr lang="en-US" dirty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901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DE5E-D015-EC40-AFC2-E33E5085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Download and Install Git | Video Guide: </a:t>
            </a:r>
            <a:r>
              <a:rPr lang="en-ZA" dirty="0">
                <a:hlinkClick r:id="rId2"/>
              </a:rPr>
              <a:t>link</a:t>
            </a:r>
            <a:r>
              <a:rPr lang="en-Z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CA55-2153-33D7-6879-B3E92393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ZA" sz="2400" dirty="0"/>
              <a:t>Navigate to </a:t>
            </a:r>
            <a:r>
              <a:rPr lang="en-ZA" sz="2400" dirty="0">
                <a:hlinkClick r:id="rId3"/>
              </a:rPr>
              <a:t>https://git-scm.com/downloads</a:t>
            </a:r>
            <a:r>
              <a:rPr lang="en-ZA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Select your operating system under the </a:t>
            </a:r>
            <a:r>
              <a:rPr lang="en-US" sz="2400" b="1" dirty="0"/>
              <a:t>Downloads</a:t>
            </a:r>
            <a:r>
              <a:rPr lang="en-US" sz="2400" dirty="0"/>
              <a:t>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Windows users:</a:t>
            </a:r>
          </a:p>
          <a:p>
            <a:pPr lvl="1"/>
            <a:r>
              <a:rPr lang="en-US" sz="2000" dirty="0"/>
              <a:t>Determine your system type (32-bit or 64-bit) by searching for </a:t>
            </a:r>
            <a:r>
              <a:rPr lang="en-US" sz="2000" b="1" dirty="0"/>
              <a:t>System Information</a:t>
            </a:r>
            <a:r>
              <a:rPr lang="en-US" sz="2000" dirty="0"/>
              <a:t> on your PC.</a:t>
            </a:r>
          </a:p>
          <a:p>
            <a:pPr lvl="1"/>
            <a:r>
              <a:rPr lang="en-US" sz="2000" dirty="0"/>
              <a:t>Download the appropriate </a:t>
            </a:r>
            <a:r>
              <a:rPr lang="en-US" sz="2000" b="1" dirty="0"/>
              <a:t>standalone installer</a:t>
            </a:r>
            <a:r>
              <a:rPr lang="en-US" sz="2000" dirty="0"/>
              <a:t>:</a:t>
            </a:r>
          </a:p>
          <a:p>
            <a:pPr lvl="2"/>
            <a:r>
              <a:rPr lang="en-US" sz="1800" dirty="0"/>
              <a:t>Most Windows PCs are 64-bit, so click on </a:t>
            </a:r>
            <a:r>
              <a:rPr lang="en-US" sz="1800" b="1" dirty="0"/>
              <a:t>64-bit Git for Windows Setup.</a:t>
            </a:r>
          </a:p>
          <a:p>
            <a:pPr lvl="2"/>
            <a:r>
              <a:rPr lang="en-US" sz="1800" dirty="0"/>
              <a:t>If your system is 32-bit, select the 32-bit Git for Windows Setup.</a:t>
            </a:r>
            <a:endParaRPr lang="en-Z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44AED-B3A4-E100-7D1B-32659CBF04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84" t="11649" r="7580" b="4338"/>
          <a:stretch/>
        </p:blipFill>
        <p:spPr>
          <a:xfrm>
            <a:off x="1646395" y="4756101"/>
            <a:ext cx="3538448" cy="2024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D0FD0-2D42-B957-8ABF-450D77F69E85}"/>
              </a:ext>
            </a:extLst>
          </p:cNvPr>
          <p:cNvSpPr txBox="1"/>
          <p:nvPr/>
        </p:nvSpPr>
        <p:spPr>
          <a:xfrm>
            <a:off x="6232634" y="4756101"/>
            <a:ext cx="57491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Installation prompts: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Click </a:t>
            </a:r>
            <a:r>
              <a:rPr lang="en-US" sz="1600" b="1" dirty="0"/>
              <a:t>Next</a:t>
            </a:r>
            <a:r>
              <a:rPr lang="en-US" sz="1600" dirty="0"/>
              <a:t> to proceed through each step of the installation.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the default settings provided by the installer by clicking </a:t>
            </a:r>
            <a:r>
              <a:rPr lang="en-US" sz="1600" b="1" dirty="0"/>
              <a:t>Next</a:t>
            </a:r>
            <a:r>
              <a:rPr lang="en-US" sz="1600" dirty="0"/>
              <a:t> at each prompt.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Finally, click </a:t>
            </a:r>
            <a:r>
              <a:rPr lang="en-US" sz="1600" b="1" dirty="0"/>
              <a:t>Install</a:t>
            </a:r>
            <a:r>
              <a:rPr lang="en-US" sz="1600" dirty="0"/>
              <a:t> to begin the installation.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Once the installation is complete, click </a:t>
            </a:r>
            <a:r>
              <a:rPr lang="en-US" sz="1600" b="1" dirty="0"/>
              <a:t>Finish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30125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213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GitHub &amp; Git Introduction Prerequisites  Eli Nimy</vt:lpstr>
      <vt:lpstr>Create GitHub Account | Video Guide: link </vt:lpstr>
      <vt:lpstr>Download and Install Git | Video Guide: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 Nimy</dc:creator>
  <cp:lastModifiedBy>Eli Nimy</cp:lastModifiedBy>
  <cp:revision>3</cp:revision>
  <dcterms:created xsi:type="dcterms:W3CDTF">2024-08-07T18:46:42Z</dcterms:created>
  <dcterms:modified xsi:type="dcterms:W3CDTF">2024-08-07T20:32:38Z</dcterms:modified>
</cp:coreProperties>
</file>