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69" r:id="rId2"/>
    <p:sldId id="262" r:id="rId3"/>
    <p:sldId id="261" r:id="rId4"/>
    <p:sldId id="270" r:id="rId5"/>
    <p:sldId id="271" r:id="rId6"/>
    <p:sldId id="272" r:id="rId7"/>
    <p:sldId id="259" r:id="rId8"/>
    <p:sldId id="27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E6E6E6"/>
    <a:srgbClr val="00F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751" autoAdjust="0"/>
  </p:normalViewPr>
  <p:slideViewPr>
    <p:cSldViewPr snapToGrid="0">
      <p:cViewPr varScale="1">
        <p:scale>
          <a:sx n="41" d="100"/>
          <a:sy n="41" d="100"/>
        </p:scale>
        <p:origin x="160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3CF65-4A60-4F2A-BCAD-26366F923B9D}" type="datetimeFigureOut">
              <a:rPr lang="en-AU" smtClean="0"/>
              <a:t>10/11/2019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6EE9E-0045-427F-BDF2-D248D52040D6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3821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6EE9E-0045-427F-BDF2-D248D52040D6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56276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classified advertisement websites</a:t>
            </a:r>
          </a:p>
          <a:p>
            <a:r>
              <a:rPr lang="en-AU" dirty="0"/>
              <a:t>Online forums on social medias</a:t>
            </a:r>
          </a:p>
          <a:p>
            <a:r>
              <a:rPr lang="en-AU" dirty="0"/>
              <a:t>Glambot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6EE9E-0045-427F-BDF2-D248D52040D6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34143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6EE9E-0045-427F-BDF2-D248D52040D6}" type="slidenum">
              <a:rPr lang="en-AU" smtClean="0"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4246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6EE9E-0045-427F-BDF2-D248D52040D6}" type="slidenum">
              <a:rPr lang="en-AU" smtClean="0"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670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dirty="0"/>
              <a:t>RWD: flexbox + </a:t>
            </a:r>
            <a:r>
              <a:rPr lang="en-GB" sz="1200" b="0" dirty="0"/>
              <a:t>media breakpoints of 600px and 900px</a:t>
            </a:r>
            <a:r>
              <a:rPr lang="en-AU" sz="1200" b="0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/>
              <a:t>User Authentication </a:t>
            </a:r>
            <a:r>
              <a:rPr lang="en-AU" sz="1200" b="0" dirty="0"/>
              <a:t>(devise)</a:t>
            </a:r>
            <a:r>
              <a:rPr lang="en-AU" sz="1200" b="1" dirty="0"/>
              <a:t> &amp; Authorisation </a:t>
            </a:r>
            <a:r>
              <a:rPr lang="en-AU" sz="1200" b="0" dirty="0"/>
              <a:t>(before action in controller + if statements in views)</a:t>
            </a:r>
          </a:p>
          <a:p>
            <a:endParaRPr lang="en-A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6EE9E-0045-427F-BDF2-D248D52040D6}" type="slidenum">
              <a:rPr lang="en-AU" smtClean="0"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1711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6EE9E-0045-427F-BDF2-D248D52040D6}" type="slidenum">
              <a:rPr lang="en-AU" smtClean="0"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23891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Enjoy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Building a huge projects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Received lots of help and support from fellow devs</a:t>
            </a:r>
          </a:p>
          <a:p>
            <a:endParaRPr lang="en-AU" dirty="0"/>
          </a:p>
          <a:p>
            <a:r>
              <a:rPr lang="en-AU" dirty="0"/>
              <a:t>Struggle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dirty="0"/>
              <a:t>CSS</a:t>
            </a:r>
          </a:p>
          <a:p>
            <a:endParaRPr lang="en-AU" dirty="0"/>
          </a:p>
          <a:p>
            <a:r>
              <a:rPr lang="en-AU" dirty="0"/>
              <a:t>Next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Do some more testings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6EE9E-0045-427F-BDF2-D248D52040D6}" type="slidenum">
              <a:rPr lang="en-AU" smtClean="0"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55151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6EE9E-0045-427F-BDF2-D248D52040D6}" type="slidenum">
              <a:rPr lang="en-AU" smtClean="0"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83221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70D3-11EA-42F3-B33A-9AA756C1A4BE}" type="datetimeFigureOut">
              <a:rPr lang="en-AU" smtClean="0"/>
              <a:t>10/11/2019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B6AD-5E37-4437-8D33-C8CF82808B6E}" type="slidenum">
              <a:rPr lang="en-AU" smtClean="0"/>
              <a:t>‹#›</a:t>
            </a:fld>
            <a:endParaRPr lang="en-A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53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70D3-11EA-42F3-B33A-9AA756C1A4BE}" type="datetimeFigureOut">
              <a:rPr lang="en-AU" smtClean="0"/>
              <a:t>10/11/2019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B6AD-5E37-4437-8D33-C8CF82808B6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395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70D3-11EA-42F3-B33A-9AA756C1A4BE}" type="datetimeFigureOut">
              <a:rPr lang="en-AU" smtClean="0"/>
              <a:t>10/11/2019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B6AD-5E37-4437-8D33-C8CF82808B6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3805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70D3-11EA-42F3-B33A-9AA756C1A4BE}" type="datetimeFigureOut">
              <a:rPr lang="en-AU" smtClean="0"/>
              <a:t>10/11/2019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B6AD-5E37-4437-8D33-C8CF82808B6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2591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70D3-11EA-42F3-B33A-9AA756C1A4BE}" type="datetimeFigureOut">
              <a:rPr lang="en-AU" smtClean="0"/>
              <a:t>10/11/2019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B6AD-5E37-4437-8D33-C8CF82808B6E}" type="slidenum">
              <a:rPr lang="en-AU" smtClean="0"/>
              <a:t>‹#›</a:t>
            </a:fld>
            <a:endParaRPr lang="en-A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24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70D3-11EA-42F3-B33A-9AA756C1A4BE}" type="datetimeFigureOut">
              <a:rPr lang="en-AU" smtClean="0"/>
              <a:t>10/11/2019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B6AD-5E37-4437-8D33-C8CF82808B6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5041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70D3-11EA-42F3-B33A-9AA756C1A4BE}" type="datetimeFigureOut">
              <a:rPr lang="en-AU" smtClean="0"/>
              <a:t>10/11/2019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B6AD-5E37-4437-8D33-C8CF82808B6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20370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70D3-11EA-42F3-B33A-9AA756C1A4BE}" type="datetimeFigureOut">
              <a:rPr lang="en-AU" smtClean="0"/>
              <a:t>10/11/2019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B6AD-5E37-4437-8D33-C8CF82808B6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727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70D3-11EA-42F3-B33A-9AA756C1A4BE}" type="datetimeFigureOut">
              <a:rPr lang="en-AU" smtClean="0"/>
              <a:t>10/11/2019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B6AD-5E37-4437-8D33-C8CF82808B6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232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5C870D3-11EA-42F3-B33A-9AA756C1A4BE}" type="datetimeFigureOut">
              <a:rPr lang="en-AU" smtClean="0"/>
              <a:t>10/11/2019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6AB6AD-5E37-4437-8D33-C8CF82808B6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52022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70D3-11EA-42F3-B33A-9AA756C1A4BE}" type="datetimeFigureOut">
              <a:rPr lang="en-AU" smtClean="0"/>
              <a:t>10/11/2019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B6AD-5E37-4437-8D33-C8CF82808B6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393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5C870D3-11EA-42F3-B33A-9AA756C1A4BE}" type="datetimeFigureOut">
              <a:rPr lang="en-AU" smtClean="0"/>
              <a:t>10/11/2019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76AB6AD-5E37-4437-8D33-C8CF82808B6E}" type="slidenum">
              <a:rPr lang="en-AU" smtClean="0"/>
              <a:t>‹#›</a:t>
            </a:fld>
            <a:endParaRPr lang="en-A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36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hirt&#10;&#10;Description automatically generated">
            <a:extLst>
              <a:ext uri="{FF2B5EF4-FFF2-40B4-BE49-F238E27FC236}">
                <a16:creationId xmlns:a16="http://schemas.microsoft.com/office/drawing/2014/main" id="{73A1D856-0F1E-444E-B262-1D00E1751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8386"/>
            <a:ext cx="12192000" cy="22733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F8476A0-40BE-4AC2-B47F-99201C3689C0}"/>
              </a:ext>
            </a:extLst>
          </p:cNvPr>
          <p:cNvSpPr txBox="1">
            <a:spLocks/>
          </p:cNvSpPr>
          <p:nvPr/>
        </p:nvSpPr>
        <p:spPr>
          <a:xfrm>
            <a:off x="2357255" y="3349024"/>
            <a:ext cx="7477488" cy="1161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6600" b="1" u="sng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Aussie Beauty Market</a:t>
            </a:r>
            <a:endParaRPr lang="en-AU" sz="6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AAC43AF-AA10-4B78-904C-7DB3735DB809}"/>
              </a:ext>
            </a:extLst>
          </p:cNvPr>
          <p:cNvSpPr txBox="1">
            <a:spLocks/>
          </p:cNvSpPr>
          <p:nvPr/>
        </p:nvSpPr>
        <p:spPr>
          <a:xfrm>
            <a:off x="2961325" y="4714138"/>
            <a:ext cx="6269347" cy="1238616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b="1" spc="-5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                             </a:t>
            </a:r>
          </a:p>
          <a:p>
            <a:pPr algn="ctr"/>
            <a:r>
              <a:rPr lang="en-AU" b="1" spc="3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ELLIE CHEN </a:t>
            </a:r>
          </a:p>
          <a:p>
            <a:pPr algn="ctr"/>
            <a:r>
              <a:rPr lang="en-AU" b="1" spc="3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Coder Academy – 11/11/2019</a:t>
            </a:r>
          </a:p>
          <a:p>
            <a:pPr algn="ctr"/>
            <a:endParaRPr lang="en-AU" b="1" spc="300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1212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4838-4E4B-4BE1-AF05-BC6A9211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66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0EEE5-A0B8-4CFF-9426-3FC23AECA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AU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3200" b="1" dirty="0"/>
              <a:t> </a:t>
            </a:r>
            <a:r>
              <a:rPr lang="en-US" altLang="zh-TW" sz="3200" b="1" dirty="0"/>
              <a:t>T</a:t>
            </a:r>
            <a:r>
              <a:rPr lang="en-GB" sz="3200" b="1" dirty="0"/>
              <a:t>wo-sided second-hand makeup marketplace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3200" b="1" dirty="0"/>
              <a:t> Find products suit you the best: skin type &amp; preferred makeup styles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3200" b="1" dirty="0"/>
              <a:t> Existing websites: Gumtree, Facebook Groups, Glambot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701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18D500-E78F-4DBD-B5B9-EF56D9A5D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7"/>
          <a:stretch/>
        </p:blipFill>
        <p:spPr>
          <a:xfrm>
            <a:off x="969935" y="328635"/>
            <a:ext cx="10252129" cy="5735782"/>
          </a:xfrm>
        </p:spPr>
      </p:pic>
    </p:spTree>
    <p:extLst>
      <p:ext uri="{BB962C8B-B14F-4D97-AF65-F5344CB8AC3E}">
        <p14:creationId xmlns:p14="http://schemas.microsoft.com/office/powerpoint/2010/main" val="3180511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31FA719-A5B4-4459-AB48-839548BF7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69" y="174356"/>
            <a:ext cx="10426120" cy="6117955"/>
          </a:xfrm>
        </p:spPr>
      </p:pic>
    </p:spTree>
    <p:extLst>
      <p:ext uri="{BB962C8B-B14F-4D97-AF65-F5344CB8AC3E}">
        <p14:creationId xmlns:p14="http://schemas.microsoft.com/office/powerpoint/2010/main" val="3307361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4838-4E4B-4BE1-AF05-BC6A9211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66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0EEE5-A0B8-4CFF-9426-3FC23AECA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66763"/>
            <a:ext cx="10058400" cy="46015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AU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3200" b="1" dirty="0"/>
              <a:t> </a:t>
            </a:r>
            <a:r>
              <a:rPr lang="en-AU" sz="3200" b="1" dirty="0"/>
              <a:t>Responsive Web Design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3200" b="1" dirty="0"/>
              <a:t> </a:t>
            </a:r>
            <a:r>
              <a:rPr lang="en-AU" sz="3200" b="1" dirty="0"/>
              <a:t>User Authentication &amp; Authorisation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3200" b="1" dirty="0"/>
              <a:t> Q &amp; A Section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3200" b="1" dirty="0"/>
              <a:t> Dynamic Relationship between User Profile and Show Listing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3200" b="1" dirty="0"/>
              <a:t> Searching Capabilities</a:t>
            </a:r>
          </a:p>
          <a:p>
            <a:pPr marL="0" indent="0">
              <a:buNone/>
            </a:pPr>
            <a:r>
              <a:rPr lang="en-AU" dirty="0"/>
              <a:t>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981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AB0CA-A5AE-4822-87AC-DCBD6B21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AU" sz="59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 Demo</a:t>
            </a:r>
          </a:p>
        </p:txBody>
      </p:sp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BA53F548-0E20-44A8-A3DB-BF91D732E6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" t="2648" b="-1"/>
          <a:stretch/>
        </p:blipFill>
        <p:spPr>
          <a:xfrm>
            <a:off x="591645" y="1872338"/>
            <a:ext cx="5441675" cy="3980485"/>
          </a:xfrm>
          <a:prstGeom prst="rect">
            <a:avLst/>
          </a:prstGeom>
        </p:spPr>
      </p:pic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625C2-AA72-46F2-91E1-924261E13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726E88-8E3C-40BF-95E7-6F84CC8B5CFF}"/>
              </a:ext>
            </a:extLst>
          </p:cNvPr>
          <p:cNvSpPr txBox="1"/>
          <p:nvPr/>
        </p:nvSpPr>
        <p:spPr>
          <a:xfrm>
            <a:off x="607581" y="6414709"/>
            <a:ext cx="1004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Source: https://dep365.com/wp-content/uploads/2019/07/IMG_0013.jpg</a:t>
            </a:r>
          </a:p>
        </p:txBody>
      </p:sp>
    </p:spTree>
    <p:extLst>
      <p:ext uri="{BB962C8B-B14F-4D97-AF65-F5344CB8AC3E}">
        <p14:creationId xmlns:p14="http://schemas.microsoft.com/office/powerpoint/2010/main" val="4156341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AB0CA-A5AE-4822-87AC-DCBD6B21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66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625C2-AA72-46F2-91E1-924261E13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3200" b="1" dirty="0"/>
              <a:t>  What I enjoy most?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3200" b="1" dirty="0"/>
              <a:t>  What I struggle most with?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3200" b="1" dirty="0"/>
              <a:t>  What I would do differently next time?</a:t>
            </a:r>
          </a:p>
          <a:p>
            <a:endParaRPr lang="en-GB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4065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AB0CA-A5AE-4822-87AC-DCBD6B21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9296" y="712186"/>
            <a:ext cx="5615000" cy="1450757"/>
          </a:xfrm>
        </p:spPr>
        <p:txBody>
          <a:bodyPr>
            <a:normAutofit fontScale="90000"/>
          </a:bodyPr>
          <a:lstStyle/>
          <a:p>
            <a:r>
              <a:rPr lang="en-AU" sz="66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 *^0^*</a:t>
            </a:r>
          </a:p>
        </p:txBody>
      </p:sp>
      <p:pic>
        <p:nvPicPr>
          <p:cNvPr id="5" name="Picture 4" descr="A picture containing sitting, indoor, looking, front&#10;&#10;Description automatically generated">
            <a:extLst>
              <a:ext uri="{FF2B5EF4-FFF2-40B4-BE49-F238E27FC236}">
                <a16:creationId xmlns:a16="http://schemas.microsoft.com/office/drawing/2014/main" id="{245B4071-8043-4544-807A-AE3394D68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04" y="645106"/>
            <a:ext cx="5287402" cy="5247747"/>
          </a:xfrm>
          <a:prstGeom prst="rect">
            <a:avLst/>
          </a:prstGeom>
        </p:spPr>
      </p:pic>
      <p:cxnSp>
        <p:nvCxnSpPr>
          <p:cNvPr id="24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625C2-AA72-46F2-91E1-924261E13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AU" dirty="0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54594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186</Words>
  <Application>Microsoft Office PowerPoint</Application>
  <PresentationFormat>Widescreen</PresentationFormat>
  <Paragraphs>47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Retrospect</vt:lpstr>
      <vt:lpstr>PowerPoint Presentation</vt:lpstr>
      <vt:lpstr>Problems</vt:lpstr>
      <vt:lpstr>PowerPoint Presentation</vt:lpstr>
      <vt:lpstr>PowerPoint Presentation</vt:lpstr>
      <vt:lpstr>Features</vt:lpstr>
      <vt:lpstr>Website Demo</vt:lpstr>
      <vt:lpstr>Reflection</vt:lpstr>
      <vt:lpstr>Questions? *^0^*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Ellie Chen</dc:creator>
  <cp:lastModifiedBy>Ellie Chen</cp:lastModifiedBy>
  <cp:revision>5</cp:revision>
  <dcterms:created xsi:type="dcterms:W3CDTF">2019-11-09T11:23:40Z</dcterms:created>
  <dcterms:modified xsi:type="dcterms:W3CDTF">2019-11-10T03:10:01Z</dcterms:modified>
</cp:coreProperties>
</file>