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6E6E6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57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3CF65-4A60-4F2A-BCAD-26366F923B9D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E9E-0045-427F-BDF2-D248D52040D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8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50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222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14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424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83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3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71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48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485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Enjoy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Implementing ideas</a:t>
            </a:r>
          </a:p>
          <a:p>
            <a:endParaRPr lang="en-AU" dirty="0"/>
          </a:p>
          <a:p>
            <a:r>
              <a:rPr lang="en-AU" dirty="0"/>
              <a:t>Struggle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HTML structures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Wish there could be more smaller CSS challenges (like positioning text &amp; images) before starting the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How not to break your code (after you build up several pages)</a:t>
            </a:r>
          </a:p>
          <a:p>
            <a:endParaRPr lang="en-AU" dirty="0"/>
          </a:p>
          <a:p>
            <a:r>
              <a:rPr lang="en-AU" dirty="0"/>
              <a:t>Next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Start with docs (but leave the features part later, as might not be able to implement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Will write down all the html structures first (header, footer, divs, divs inside divs ), then would be easier to use flexbox for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15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0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59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4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7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23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0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9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870D3-11EA-42F3-B33A-9AA756C1A4BE}" type="datetimeFigureOut">
              <a:rPr lang="en-AU" smtClean="0"/>
              <a:t>24/09/2019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DAAFF-6BAA-4AC4-A11C-FA1293A0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379" y="795007"/>
            <a:ext cx="7477488" cy="2514609"/>
          </a:xfrm>
        </p:spPr>
        <p:txBody>
          <a:bodyPr>
            <a:normAutofit/>
          </a:bodyPr>
          <a:lstStyle/>
          <a:p>
            <a:pPr algn="ctr"/>
            <a:r>
              <a:rPr lang="en-AU" sz="66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Website</a:t>
            </a:r>
            <a:endParaRPr lang="en-AU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46D8-B2A3-439D-9872-397171E7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450" y="4455621"/>
            <a:ext cx="6269347" cy="1238616"/>
          </a:xfrm>
        </p:spPr>
        <p:txBody>
          <a:bodyPr>
            <a:normAutofit fontScale="92500" lnSpcReduction="20000"/>
          </a:bodyPr>
          <a:lstStyle/>
          <a:p>
            <a:r>
              <a:rPr lang="en-AU" b="1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</a:t>
            </a:r>
          </a:p>
          <a:p>
            <a:pPr algn="ctr"/>
            <a:r>
              <a:rPr lang="en-AU" b="1" cap="none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ELLIE CHEN </a:t>
            </a:r>
          </a:p>
          <a:p>
            <a:pPr algn="ctr"/>
            <a:r>
              <a:rPr lang="en-AU" b="1" cap="none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Academy - 24/09/2019</a:t>
            </a:r>
          </a:p>
          <a:p>
            <a:pPr algn="ctr"/>
            <a:endParaRPr lang="en-AU" b="1" cap="none" spc="3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85479-AAA4-419A-BB42-04019BA7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2" y="1750515"/>
            <a:ext cx="3177869" cy="2614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43414-0AF9-40C7-918C-E9727AF83EE9}"/>
              </a:ext>
            </a:extLst>
          </p:cNvPr>
          <p:cNvSpPr txBox="1"/>
          <p:nvPr/>
        </p:nvSpPr>
        <p:spPr>
          <a:xfrm>
            <a:off x="509382" y="6410960"/>
            <a:ext cx="70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Screenshot of Balsamiq Wireframes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0A661-3684-447E-8D24-FFB37EC90802}"/>
              </a:ext>
            </a:extLst>
          </p:cNvPr>
          <p:cNvSpPr/>
          <p:nvPr/>
        </p:nvSpPr>
        <p:spPr>
          <a:xfrm>
            <a:off x="4846320" y="3998421"/>
            <a:ext cx="6949440" cy="563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03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1A09-C687-47BA-956D-A9063B55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665" y="2293946"/>
            <a:ext cx="4257040" cy="1332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 ^ ^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ACC9B-002E-4F93-A7A7-2061D0179C1D}"/>
              </a:ext>
            </a:extLst>
          </p:cNvPr>
          <p:cNvSpPr/>
          <p:nvPr/>
        </p:nvSpPr>
        <p:spPr>
          <a:xfrm>
            <a:off x="7559040" y="4196080"/>
            <a:ext cx="4531360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B6E4E-CF04-445B-A75B-307DF475335E}"/>
              </a:ext>
            </a:extLst>
          </p:cNvPr>
          <p:cNvSpPr txBox="1"/>
          <p:nvPr/>
        </p:nvSpPr>
        <p:spPr>
          <a:xfrm>
            <a:off x="509382" y="6410960"/>
            <a:ext cx="70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my friend’s dog - Hunter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3D80111E-A9C7-420C-BD5C-5AD1AD1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2" y="242712"/>
            <a:ext cx="3953065" cy="2946351"/>
          </a:xfrm>
        </p:spPr>
      </p:pic>
      <p:pic>
        <p:nvPicPr>
          <p:cNvPr id="19" name="Picture 18" descr="A person sitting on a bench posing for the camera&#10;&#10;Description automatically generated">
            <a:extLst>
              <a:ext uri="{FF2B5EF4-FFF2-40B4-BE49-F238E27FC236}">
                <a16:creationId xmlns:a16="http://schemas.microsoft.com/office/drawing/2014/main" id="{3EAEAA62-CE5D-4AF4-8416-77DC2771F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65" y="3394051"/>
            <a:ext cx="4021149" cy="28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altLang="zh-TW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&amp; Decisions</a:t>
            </a:r>
            <a:endParaRPr lang="en-AU" sz="66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Simple layout for easy navigation &amp; better readability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Various fun features to engage audience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Demonstrate my web development skills to prospective employers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3200" b="1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0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36F27C-FEDF-489E-9758-F03EA9DF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4"/>
          <a:stretch/>
        </p:blipFill>
        <p:spPr>
          <a:xfrm>
            <a:off x="1219199" y="2052320"/>
            <a:ext cx="10035256" cy="3931920"/>
          </a:xfrm>
        </p:spPr>
      </p:pic>
    </p:spTree>
    <p:extLst>
      <p:ext uri="{BB962C8B-B14F-4D97-AF65-F5344CB8AC3E}">
        <p14:creationId xmlns:p14="http://schemas.microsoft.com/office/powerpoint/2010/main" val="31805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- Tiger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41E6C5-ABBD-40B5-8EF4-CD559EA2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1" y="1918078"/>
            <a:ext cx="7142480" cy="43399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0D4C2-76EA-4EAA-B200-743CF605301D}"/>
              </a:ext>
            </a:extLst>
          </p:cNvPr>
          <p:cNvSpPr/>
          <p:nvPr/>
        </p:nvSpPr>
        <p:spPr>
          <a:xfrm>
            <a:off x="429697" y="6386731"/>
            <a:ext cx="340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wireframe_1_home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Zoom in Effect</a:t>
            </a:r>
            <a:endParaRPr lang="en-AU" sz="59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FA799-7F37-44D2-99CE-E76A79623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1845734"/>
            <a:ext cx="5994399" cy="44120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E33FE-4CD3-41F0-9557-A0EFB57EFF68}"/>
              </a:ext>
            </a:extLst>
          </p:cNvPr>
          <p:cNvSpPr/>
          <p:nvPr/>
        </p:nvSpPr>
        <p:spPr>
          <a:xfrm>
            <a:off x="429697" y="6386731"/>
            <a:ext cx="383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wireframe_2_about_me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0960" cy="1450757"/>
          </a:xfrm>
        </p:spPr>
        <p:txBody>
          <a:bodyPr>
            <a:normAutofit fontScale="90000"/>
          </a:bodyPr>
          <a:lstStyle/>
          <a:p>
            <a:r>
              <a:rPr lang="en-GB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&amp; Projects</a:t>
            </a:r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 Effect</a:t>
            </a:r>
            <a:endParaRPr lang="en-AU" sz="66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C25601-D364-4CC1-8912-C4C03F856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1" y="1923627"/>
            <a:ext cx="6861810" cy="4356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C9A0B7-0DD7-47EC-8680-EE96E9F86C6A}"/>
              </a:ext>
            </a:extLst>
          </p:cNvPr>
          <p:cNvSpPr/>
          <p:nvPr/>
        </p:nvSpPr>
        <p:spPr>
          <a:xfrm>
            <a:off x="429697" y="6386731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wireframe_3_skills_projects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Experiences - Flipping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1B5C-E3BF-401E-9172-37CCF5985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845733"/>
            <a:ext cx="7741726" cy="441855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88A203-876F-4444-BF62-E05CE9A49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1" y="3961399"/>
            <a:ext cx="2804803" cy="227243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E1D2753-C220-4487-B5E2-9EA389BC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1" y="1845733"/>
            <a:ext cx="2804803" cy="20072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11D2CE-0106-4FEC-A56E-07DC4339CF91}"/>
              </a:ext>
            </a:extLst>
          </p:cNvPr>
          <p:cNvSpPr/>
          <p:nvPr/>
        </p:nvSpPr>
        <p:spPr>
          <a:xfrm>
            <a:off x="429697" y="6386731"/>
            <a:ext cx="3986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wireframe_4_experiences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8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41" y="343803"/>
            <a:ext cx="11799518" cy="1450757"/>
          </a:xfrm>
        </p:spPr>
        <p:txBody>
          <a:bodyPr>
            <a:noAutofit/>
          </a:bodyPr>
          <a:lstStyle/>
          <a:p>
            <a:pPr algn="ctr"/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 – </a:t>
            </a:r>
            <a:b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Resizable Nav Bar | Fixed Contact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496C28-93D9-4C32-9EC3-D2E1AD81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54" y="1828891"/>
            <a:ext cx="6318568" cy="44554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332D6-EDDA-485B-956F-2D0ADB847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46" y="1845734"/>
            <a:ext cx="2647950" cy="443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4DC3CB-2F4E-47B9-9B19-BA9FFD1B2DEF}"/>
              </a:ext>
            </a:extLst>
          </p:cNvPr>
          <p:cNvSpPr/>
          <p:nvPr/>
        </p:nvSpPr>
        <p:spPr>
          <a:xfrm>
            <a:off x="429697" y="6386731"/>
            <a:ext cx="3269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wireframe_5_blog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enjoy most?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struggle most with?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would do differently next time?</a:t>
            </a:r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65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246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Portfolio Website</vt:lpstr>
      <vt:lpstr>Design Brief &amp; Decisions</vt:lpstr>
      <vt:lpstr>Sitemap</vt:lpstr>
      <vt:lpstr>Home - Tiger Effect</vt:lpstr>
      <vt:lpstr>About Me -  Zoom in Effect</vt:lpstr>
      <vt:lpstr>Skills &amp; Projects - Slideshow Effect</vt:lpstr>
      <vt:lpstr>Experiences - Flipping Effect</vt:lpstr>
      <vt:lpstr>Blog –  Resizable Nav Bar | Fixed Contact Icons</vt:lpstr>
      <vt:lpstr>Reflection</vt:lpstr>
      <vt:lpstr>Questions? ^ 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Oriental Zodiac Patronus </dc:title>
  <dc:creator>Ellie Chen</dc:creator>
  <cp:lastModifiedBy>Ellie Chen</cp:lastModifiedBy>
  <cp:revision>51</cp:revision>
  <dcterms:created xsi:type="dcterms:W3CDTF">2019-09-05T07:58:08Z</dcterms:created>
  <dcterms:modified xsi:type="dcterms:W3CDTF">2019-09-23T23:26:10Z</dcterms:modified>
</cp:coreProperties>
</file>