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62" r:id="rId3"/>
    <p:sldId id="261" r:id="rId4"/>
    <p:sldId id="263" r:id="rId5"/>
    <p:sldId id="264" r:id="rId6"/>
    <p:sldId id="265" r:id="rId7"/>
    <p:sldId id="266" r:id="rId8"/>
    <p:sldId id="267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E6E6E6"/>
    <a:srgbClr val="00F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57" autoAdjust="0"/>
  </p:normalViewPr>
  <p:slideViewPr>
    <p:cSldViewPr snapToGrid="0">
      <p:cViewPr varScale="1">
        <p:scale>
          <a:sx n="51" d="100"/>
          <a:sy n="51" d="100"/>
        </p:scale>
        <p:origin x="12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3CF65-4A60-4F2A-BCAD-26366F923B9D}" type="datetimeFigureOut">
              <a:rPr lang="en-AU" smtClean="0"/>
              <a:t>22/09/2019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6EE9E-0045-427F-BDF2-D248D52040D6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3821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EE9E-0045-427F-BDF2-D248D52040D6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60508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EE9E-0045-427F-BDF2-D248D52040D6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9193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EE9E-0045-427F-BDF2-D248D52040D6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3414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EE9E-0045-427F-BDF2-D248D52040D6}" type="slidenum">
              <a:rPr lang="en-AU" smtClean="0"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4246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EE9E-0045-427F-BDF2-D248D52040D6}" type="slidenum">
              <a:rPr lang="en-AU" smtClean="0"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3831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EE9E-0045-427F-BDF2-D248D52040D6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1320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EE9E-0045-427F-BDF2-D248D52040D6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5711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EE9E-0045-427F-BDF2-D248D52040D6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4480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EE9E-0045-427F-BDF2-D248D52040D6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4851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Enjoy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Implementing ideas</a:t>
            </a:r>
          </a:p>
          <a:p>
            <a:endParaRPr lang="en-AU" dirty="0"/>
          </a:p>
          <a:p>
            <a:r>
              <a:rPr lang="en-AU" dirty="0"/>
              <a:t>Struggle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dirty="0"/>
              <a:t>HTML structures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dirty="0"/>
              <a:t>Wish there could be more smaller CSS challenges (like positioning text &amp; images) before starting the project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dirty="0"/>
              <a:t>How not to break your code (after you build up several pages)</a:t>
            </a:r>
          </a:p>
          <a:p>
            <a:endParaRPr lang="en-AU" dirty="0"/>
          </a:p>
          <a:p>
            <a:r>
              <a:rPr lang="en-AU" dirty="0"/>
              <a:t>Next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Start with docs (but leave the features part later, as might not be able to implement it)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Will write down all the html structures first (header, footer, </a:t>
            </a:r>
            <a:r>
              <a:rPr lang="en-AU" dirty="0" err="1"/>
              <a:t>divs</a:t>
            </a:r>
            <a:r>
              <a:rPr lang="en-AU" dirty="0"/>
              <a:t>, </a:t>
            </a:r>
            <a:r>
              <a:rPr lang="en-AU" dirty="0" err="1"/>
              <a:t>divs</a:t>
            </a:r>
            <a:r>
              <a:rPr lang="en-AU" dirty="0"/>
              <a:t> inside </a:t>
            </a:r>
            <a:r>
              <a:rPr lang="en-AU" dirty="0" err="1"/>
              <a:t>divs</a:t>
            </a:r>
            <a:r>
              <a:rPr lang="en-AU" dirty="0"/>
              <a:t> ), then would be easier to use flexbox for positioning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EE9E-0045-427F-BDF2-D248D52040D6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515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22/09/2019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53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22/09/2019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95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22/09/2019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805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22/09/2019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591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22/09/2019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24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22/09/2019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041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22/09/2019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037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22/09/2019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727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22/09/2019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232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C870D3-11EA-42F3-B33A-9AA756C1A4BE}" type="datetimeFigureOut">
              <a:rPr lang="en-AU" smtClean="0"/>
              <a:t>22/09/2019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6AB6AD-5E37-4437-8D33-C8CF82808B6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202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22/09/2019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393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C870D3-11EA-42F3-B33A-9AA756C1A4BE}" type="datetimeFigureOut">
              <a:rPr lang="en-AU" smtClean="0"/>
              <a:t>22/09/2019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6AB6AD-5E37-4437-8D33-C8CF82808B6E}" type="slidenum">
              <a:rPr lang="en-AU" smtClean="0"/>
              <a:t>‹#›</a:t>
            </a:fld>
            <a:endParaRPr lang="en-A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36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DAAFF-6BAA-4AC4-A11C-FA1293A0D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6379" y="795007"/>
            <a:ext cx="7477488" cy="2514609"/>
          </a:xfrm>
        </p:spPr>
        <p:txBody>
          <a:bodyPr>
            <a:normAutofit/>
          </a:bodyPr>
          <a:lstStyle/>
          <a:p>
            <a:pPr algn="ctr"/>
            <a:r>
              <a:rPr lang="en-AU" sz="6600" b="1" u="sng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Portfolio Website</a:t>
            </a:r>
            <a:endParaRPr lang="en-AU" sz="6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A46D8-B2A3-439D-9872-397171E70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0450" y="4455621"/>
            <a:ext cx="6269347" cy="1238616"/>
          </a:xfrm>
        </p:spPr>
        <p:txBody>
          <a:bodyPr>
            <a:normAutofit fontScale="92500" lnSpcReduction="20000"/>
          </a:bodyPr>
          <a:lstStyle/>
          <a:p>
            <a:r>
              <a:rPr lang="en-AU" b="1" spc="-5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                             </a:t>
            </a:r>
          </a:p>
          <a:p>
            <a:pPr algn="ctr"/>
            <a:r>
              <a:rPr lang="en-AU" b="1" cap="none" spc="3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ELLIE CHEN </a:t>
            </a:r>
          </a:p>
          <a:p>
            <a:pPr algn="ctr"/>
            <a:r>
              <a:rPr lang="en-AU" b="1" cap="none" spc="3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Coder Academy - 24/09/2019</a:t>
            </a:r>
          </a:p>
          <a:p>
            <a:pPr algn="ctr"/>
            <a:endParaRPr lang="en-AU" b="1" cap="none" spc="300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+mj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AB8ECB2-FB64-476F-A62F-36D68C8C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9CEAD5-ED2F-4675-9E4C-80B8A0E8A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85479-AAA4-419A-BB42-04019BA7E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2" y="1750515"/>
            <a:ext cx="3177869" cy="26142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143414-0AF9-40C7-918C-E9727AF83EE9}"/>
              </a:ext>
            </a:extLst>
          </p:cNvPr>
          <p:cNvSpPr txBox="1"/>
          <p:nvPr/>
        </p:nvSpPr>
        <p:spPr>
          <a:xfrm>
            <a:off x="509382" y="6410960"/>
            <a:ext cx="708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Image source: </a:t>
            </a:r>
            <a:r>
              <a:rPr lang="en-GB" dirty="0">
                <a:solidFill>
                  <a:schemeClr val="bg1"/>
                </a:solidFill>
              </a:rPr>
              <a:t>Screenshot Balsamiq Wireframes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C0A661-3684-447E-8D24-FFB37EC90802}"/>
              </a:ext>
            </a:extLst>
          </p:cNvPr>
          <p:cNvSpPr/>
          <p:nvPr/>
        </p:nvSpPr>
        <p:spPr>
          <a:xfrm>
            <a:off x="4846320" y="3998421"/>
            <a:ext cx="6949440" cy="563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9033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B1A09-C687-47BA-956D-A9063B55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8641" y="2661920"/>
            <a:ext cx="4257040" cy="13325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 ^ ^</a:t>
            </a:r>
          </a:p>
        </p:txBody>
      </p:sp>
      <p:pic>
        <p:nvPicPr>
          <p:cNvPr id="7" name="Content Placeholder 6" descr="A dog that is lying down and looking at the camera&#10;&#10;Description automatically generated">
            <a:extLst>
              <a:ext uri="{FF2B5EF4-FFF2-40B4-BE49-F238E27FC236}">
                <a16:creationId xmlns:a16="http://schemas.microsoft.com/office/drawing/2014/main" id="{1EFB54F8-B01A-43E7-B606-92B8EC46F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18" y="1388393"/>
            <a:ext cx="4382537" cy="430584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ACC9B-002E-4F93-A7A7-2061D0179C1D}"/>
              </a:ext>
            </a:extLst>
          </p:cNvPr>
          <p:cNvSpPr/>
          <p:nvPr/>
        </p:nvSpPr>
        <p:spPr>
          <a:xfrm>
            <a:off x="7559040" y="4196080"/>
            <a:ext cx="4531360" cy="812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9B6E4E-CF04-445B-A75B-307DF475335E}"/>
              </a:ext>
            </a:extLst>
          </p:cNvPr>
          <p:cNvSpPr txBox="1"/>
          <p:nvPr/>
        </p:nvSpPr>
        <p:spPr>
          <a:xfrm>
            <a:off x="509382" y="6410960"/>
            <a:ext cx="708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Image source: </a:t>
            </a:r>
            <a:r>
              <a:rPr lang="en-GB" dirty="0">
                <a:solidFill>
                  <a:schemeClr val="bg1"/>
                </a:solidFill>
              </a:rPr>
              <a:t>my friend’s dog - Hunter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71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4838-4E4B-4BE1-AF05-BC6A9211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66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</a:t>
            </a:r>
            <a:r>
              <a:rPr lang="en-US" altLang="zh-TW" sz="66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Brief &amp; Decisions</a:t>
            </a:r>
            <a:endParaRPr lang="en-AU" sz="6600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0EEE5-A0B8-4CFF-9426-3FC23AECA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AU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3200" b="1" dirty="0"/>
              <a:t> Simple layout for easy navigation &amp; better readability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3200" b="1" dirty="0"/>
              <a:t> Various fun features to engage audience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701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4838-4E4B-4BE1-AF05-BC6A9211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66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Sitemap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36F27C-FEDF-489E-9758-F03EA9DF3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4"/>
          <a:stretch/>
        </p:blipFill>
        <p:spPr>
          <a:xfrm>
            <a:off x="1219199" y="2052320"/>
            <a:ext cx="10035256" cy="3931920"/>
          </a:xfrm>
        </p:spPr>
      </p:pic>
    </p:spTree>
    <p:extLst>
      <p:ext uri="{BB962C8B-B14F-4D97-AF65-F5344CB8AC3E}">
        <p14:creationId xmlns:p14="http://schemas.microsoft.com/office/powerpoint/2010/main" val="318051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4838-4E4B-4BE1-AF05-BC6A9211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9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 - Tiger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0EEE5-A0B8-4CFF-9426-3FC23AECA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AU" b="1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41E6C5-ABBD-40B5-8EF4-CD559EA27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81" y="1918078"/>
            <a:ext cx="7142480" cy="43399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C0D4C2-76EA-4EAA-B200-743CF605301D}"/>
              </a:ext>
            </a:extLst>
          </p:cNvPr>
          <p:cNvSpPr/>
          <p:nvPr/>
        </p:nvSpPr>
        <p:spPr>
          <a:xfrm>
            <a:off x="429697" y="6386731"/>
            <a:ext cx="340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Image source: </a:t>
            </a:r>
            <a:r>
              <a:rPr lang="en-GB" dirty="0">
                <a:solidFill>
                  <a:schemeClr val="bg1"/>
                </a:solidFill>
              </a:rPr>
              <a:t>wireframe_1_home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71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4838-4E4B-4BE1-AF05-BC6A9211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9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Me</a:t>
            </a:r>
            <a:r>
              <a:rPr lang="en-AU" sz="59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en-GB" sz="59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Zoom in Effect</a:t>
            </a:r>
            <a:endParaRPr lang="en-AU" sz="5900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0EEE5-A0B8-4CFF-9426-3FC23AECA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AU" b="1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3FA799-7F37-44D2-99CE-E76A79623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320" y="1845734"/>
            <a:ext cx="5994399" cy="44120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2E33FE-4CD3-41F0-9557-A0EFB57EFF68}"/>
              </a:ext>
            </a:extLst>
          </p:cNvPr>
          <p:cNvSpPr/>
          <p:nvPr/>
        </p:nvSpPr>
        <p:spPr>
          <a:xfrm>
            <a:off x="429697" y="6386731"/>
            <a:ext cx="3832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Image source: </a:t>
            </a:r>
            <a:r>
              <a:rPr lang="en-GB" dirty="0">
                <a:solidFill>
                  <a:schemeClr val="bg1"/>
                </a:solidFill>
              </a:rPr>
              <a:t>wireframe_2_about_me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57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4838-4E4B-4BE1-AF05-BC6A9211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20960" cy="1450757"/>
          </a:xfrm>
        </p:spPr>
        <p:txBody>
          <a:bodyPr>
            <a:normAutofit fontScale="90000"/>
          </a:bodyPr>
          <a:lstStyle/>
          <a:p>
            <a:r>
              <a:rPr lang="en-GB" sz="66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Skills &amp; Projects</a:t>
            </a:r>
            <a:r>
              <a:rPr lang="en-AU" sz="66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en-GB" sz="66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Slideshow Effect</a:t>
            </a:r>
            <a:endParaRPr lang="en-AU" sz="6600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0EEE5-A0B8-4CFF-9426-3FC23AECA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AU" b="1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C25601-D364-4CC1-8912-C4C03F856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521" y="1923627"/>
            <a:ext cx="6861810" cy="43560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C9A0B7-0DD7-47EC-8680-EE96E9F86C6A}"/>
              </a:ext>
            </a:extLst>
          </p:cNvPr>
          <p:cNvSpPr/>
          <p:nvPr/>
        </p:nvSpPr>
        <p:spPr>
          <a:xfrm>
            <a:off x="429697" y="6386731"/>
            <a:ext cx="4176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Image source: </a:t>
            </a:r>
            <a:r>
              <a:rPr lang="en-GB" dirty="0">
                <a:solidFill>
                  <a:schemeClr val="bg1"/>
                </a:solidFill>
              </a:rPr>
              <a:t>wireframe_3_skills_projects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7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4838-4E4B-4BE1-AF05-BC6A9211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9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Experiences - Flipping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0EEE5-A0B8-4CFF-9426-3FC23AECA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AU" b="1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E01B5C-E3BF-401E-9172-37CCF5985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0" y="1845733"/>
            <a:ext cx="7741726" cy="4418557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288A203-876F-4444-BF62-E05CE9A494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51" y="3961399"/>
            <a:ext cx="2804803" cy="2272433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1E1D2753-C220-4487-B5E2-9EA389BC44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51" y="1845733"/>
            <a:ext cx="2804803" cy="20072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11D2CE-0106-4FEC-A56E-07DC4339CF91}"/>
              </a:ext>
            </a:extLst>
          </p:cNvPr>
          <p:cNvSpPr/>
          <p:nvPr/>
        </p:nvSpPr>
        <p:spPr>
          <a:xfrm>
            <a:off x="429697" y="6386731"/>
            <a:ext cx="3986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Image source: </a:t>
            </a:r>
            <a:r>
              <a:rPr lang="en-GB" dirty="0">
                <a:solidFill>
                  <a:schemeClr val="bg1"/>
                </a:solidFill>
              </a:rPr>
              <a:t>wireframe_4_experiences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089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4838-4E4B-4BE1-AF05-BC6A9211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5900" u="sng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Blog  &amp; Resizable Nav 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0EEE5-A0B8-4CFF-9426-3FC23AECA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AU" b="1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496C28-93D9-4C32-9EC3-D2E1AD819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354" y="1828891"/>
            <a:ext cx="6318568" cy="445549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E332D6-EDDA-485B-956F-2D0ADB847E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646" y="1845734"/>
            <a:ext cx="2647950" cy="44386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38AB75C-1FB1-4018-B5FF-0C511292D07B}"/>
              </a:ext>
            </a:extLst>
          </p:cNvPr>
          <p:cNvSpPr/>
          <p:nvPr/>
        </p:nvSpPr>
        <p:spPr>
          <a:xfrm>
            <a:off x="5144553" y="3244334"/>
            <a:ext cx="190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wireframe_5_blog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4DC3CB-2F4E-47B9-9B19-BA9FFD1B2DEF}"/>
              </a:ext>
            </a:extLst>
          </p:cNvPr>
          <p:cNvSpPr/>
          <p:nvPr/>
        </p:nvSpPr>
        <p:spPr>
          <a:xfrm>
            <a:off x="429697" y="6386731"/>
            <a:ext cx="3269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Image source: </a:t>
            </a:r>
            <a:r>
              <a:rPr lang="en-GB" dirty="0">
                <a:solidFill>
                  <a:schemeClr val="bg1"/>
                </a:solidFill>
              </a:rPr>
              <a:t>wireframe_5_blog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90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B0CA-A5AE-4822-87AC-DCBD6B21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66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625C2-AA72-46F2-91E1-924261E13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3200" b="1" dirty="0"/>
              <a:t>  What I enjoy most?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3200" b="1" dirty="0"/>
              <a:t>  What I struggle most with?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3200" b="1" dirty="0"/>
              <a:t>  What I would do differently next time?</a:t>
            </a:r>
          </a:p>
          <a:p>
            <a:endParaRPr lang="en-GB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0656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244</Words>
  <Application>Microsoft Office PowerPoint</Application>
  <PresentationFormat>Widescreen</PresentationFormat>
  <Paragraphs>48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Retrospect</vt:lpstr>
      <vt:lpstr>Portfolio Website</vt:lpstr>
      <vt:lpstr>Design Brief &amp; Decisions</vt:lpstr>
      <vt:lpstr>Sitemap</vt:lpstr>
      <vt:lpstr>Home - Tiger Effect</vt:lpstr>
      <vt:lpstr>About Me -  Zoom in Effect</vt:lpstr>
      <vt:lpstr>Skills &amp; Projects - Slideshow Effect</vt:lpstr>
      <vt:lpstr>Experiences - Flipping Effect</vt:lpstr>
      <vt:lpstr>Blog  &amp; Resizable Nav Bar</vt:lpstr>
      <vt:lpstr>Reflection</vt:lpstr>
      <vt:lpstr>Questions? ^ ^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Oriental Zodiac Patronus </dc:title>
  <dc:creator>Ellie Chen</dc:creator>
  <cp:lastModifiedBy>Ellie Chen</cp:lastModifiedBy>
  <cp:revision>40</cp:revision>
  <dcterms:created xsi:type="dcterms:W3CDTF">2019-09-05T07:58:08Z</dcterms:created>
  <dcterms:modified xsi:type="dcterms:W3CDTF">2019-09-22T03:10:01Z</dcterms:modified>
</cp:coreProperties>
</file>