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E6E6E6"/>
    <a:srgbClr val="00F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29" autoAdjust="0"/>
  </p:normalViewPr>
  <p:slideViewPr>
    <p:cSldViewPr snapToGrid="0">
      <p:cViewPr varScale="1">
        <p:scale>
          <a:sx n="59" d="100"/>
          <a:sy n="59" d="100"/>
        </p:scale>
        <p:origin x="9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3CF65-4A60-4F2A-BCAD-26366F923B9D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6EE9E-0045-427F-BDF2-D248D52040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3821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https://images.app.goo.gl/4LmLUhtL7GYdidrRA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6EE9E-0045-427F-BDF2-D248D52040D6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0508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0D3-11EA-42F3-B33A-9AA756C1A4BE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B6AD-5E37-4437-8D33-C8CF82808B6E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53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0D3-11EA-42F3-B33A-9AA756C1A4BE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B6AD-5E37-4437-8D33-C8CF82808B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95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0D3-11EA-42F3-B33A-9AA756C1A4BE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B6AD-5E37-4437-8D33-C8CF82808B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805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0D3-11EA-42F3-B33A-9AA756C1A4BE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B6AD-5E37-4437-8D33-C8CF82808B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591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0D3-11EA-42F3-B33A-9AA756C1A4BE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B6AD-5E37-4437-8D33-C8CF82808B6E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24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0D3-11EA-42F3-B33A-9AA756C1A4BE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B6AD-5E37-4437-8D33-C8CF82808B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041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0D3-11EA-42F3-B33A-9AA756C1A4BE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B6AD-5E37-4437-8D33-C8CF82808B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037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0D3-11EA-42F3-B33A-9AA756C1A4BE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B6AD-5E37-4437-8D33-C8CF82808B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727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0D3-11EA-42F3-B33A-9AA756C1A4BE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B6AD-5E37-4437-8D33-C8CF82808B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232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C870D3-11EA-42F3-B33A-9AA756C1A4BE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6AB6AD-5E37-4437-8D33-C8CF82808B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202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0D3-11EA-42F3-B33A-9AA756C1A4BE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B6AD-5E37-4437-8D33-C8CF82808B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393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C870D3-11EA-42F3-B33A-9AA756C1A4BE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6AB6AD-5E37-4437-8D33-C8CF82808B6E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36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DAAFF-6BAA-4AC4-A11C-FA1293A0D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6380" y="383075"/>
            <a:ext cx="7477488" cy="3686015"/>
          </a:xfrm>
        </p:spPr>
        <p:txBody>
          <a:bodyPr>
            <a:normAutofit/>
          </a:bodyPr>
          <a:lstStyle/>
          <a:p>
            <a:r>
              <a:rPr lang="en-AU" sz="6000" b="1" u="sng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Oriental Zodiac Patronus</a:t>
            </a:r>
            <a:br>
              <a:rPr lang="en-AU" sz="5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AU" sz="5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A46D8-B2A3-439D-9872-397171E70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AU" b="1" spc="-5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                             </a:t>
            </a:r>
          </a:p>
          <a:p>
            <a:r>
              <a:rPr lang="en-AU" b="1" cap="none" spc="-5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                                 </a:t>
            </a:r>
            <a:r>
              <a:rPr lang="en-AU" b="1" cap="none" spc="3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ELLIE CHEN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EA9691-94E0-429F-A96E-A17254BFB9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" b="-3"/>
          <a:stretch/>
        </p:blipFill>
        <p:spPr>
          <a:xfrm>
            <a:off x="336933" y="434283"/>
            <a:ext cx="4001315" cy="5465751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AB8ECB2-FB64-476F-A62F-36D68C8C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9CEAD5-ED2F-4675-9E4C-80B8A0E8A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903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2E03-7301-4B85-8FA2-00F4CBDC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5400" b="1" u="sng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Chinese Zodiac Animals (</a:t>
            </a:r>
            <a:r>
              <a:rPr lang="en-AU" sz="5400" b="1" u="sng" dirty="0" err="1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ShengXiao</a:t>
            </a:r>
            <a:r>
              <a:rPr lang="en-AU" sz="5400" b="1" u="sng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42ADF-E726-45B9-8D1A-EC7D4DDC8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FE0115C-FB49-4440-9893-F91E9F83E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6" y="2138740"/>
            <a:ext cx="4020094" cy="4020094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A3229C-9F69-4E4C-B1C5-405050EC9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410" y="2327235"/>
            <a:ext cx="3803526" cy="3541859"/>
          </a:xfrm>
          <a:prstGeom prst="rect">
            <a:avLst/>
          </a:prstGeom>
        </p:spPr>
      </p:pic>
      <p:pic>
        <p:nvPicPr>
          <p:cNvPr id="9" name="Picture 8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9CF1256B-3A1E-4EF8-9C35-87BCD6F00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126" y="2366591"/>
            <a:ext cx="2849925" cy="35643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71A889-42FD-4F6E-9B34-9EE4872A5417}"/>
              </a:ext>
            </a:extLst>
          </p:cNvPr>
          <p:cNvSpPr txBox="1"/>
          <p:nvPr/>
        </p:nvSpPr>
        <p:spPr>
          <a:xfrm>
            <a:off x="8930122" y="1943072"/>
            <a:ext cx="2405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‘Tai Sui’ (</a:t>
            </a:r>
            <a:r>
              <a:rPr lang="zh-TW" altLang="en-US" b="1" dirty="0"/>
              <a:t>太歲 </a:t>
            </a:r>
            <a:r>
              <a:rPr lang="en-AU" altLang="zh-TW" b="1" dirty="0"/>
              <a:t>)in 2020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53951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4838-4E4B-4BE1-AF05-BC6A9211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6600" u="sng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0EEE5-A0B8-4CFF-9426-3FC23AECA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AU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3200" b="1" dirty="0"/>
              <a:t>  Feature 1: Chinese Zodiac Animal Test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3200" b="1" dirty="0"/>
              <a:t>  Feature 2: Animal Compatibility Test</a:t>
            </a:r>
            <a:endParaRPr lang="en-GB" sz="32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3200" b="1" dirty="0"/>
              <a:t>  Feature 3: Luck Prediction in 2020 -  Tai Sui Test</a:t>
            </a:r>
            <a:endParaRPr lang="en-AU" sz="3200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4714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AB0CA-A5AE-4822-87AC-DCBD6B21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6600" u="sng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625C2-AA72-46F2-91E1-924261E13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3200" b="1" dirty="0"/>
              <a:t>  What I enjoy most about creating this app?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3200" b="1" dirty="0"/>
              <a:t>  What I struggle with during the process?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3200" b="1" dirty="0"/>
              <a:t>  What I would do different next time?</a:t>
            </a:r>
          </a:p>
          <a:p>
            <a:endParaRPr lang="en-GB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406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1A09-C687-47BA-956D-A9063B55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6600" u="sng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</a:p>
        </p:txBody>
      </p:sp>
      <p:pic>
        <p:nvPicPr>
          <p:cNvPr id="5" name="Content Placeholder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AA7A115-BDD8-4CF5-8CF2-5D93C4FD0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001">
            <a:off x="7098170" y="2614078"/>
            <a:ext cx="3534400" cy="2945334"/>
          </a:xfrm>
        </p:spPr>
      </p:pic>
    </p:spTree>
    <p:extLst>
      <p:ext uri="{BB962C8B-B14F-4D97-AF65-F5344CB8AC3E}">
        <p14:creationId xmlns:p14="http://schemas.microsoft.com/office/powerpoint/2010/main" val="41647157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67</Words>
  <Application>Microsoft Office PowerPoint</Application>
  <PresentationFormat>Widescreen</PresentationFormat>
  <Paragraphs>19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Retrospect</vt:lpstr>
      <vt:lpstr>Oriental Zodiac Patronus </vt:lpstr>
      <vt:lpstr>Chinese Zodiac Animals (ShengXiao)</vt:lpstr>
      <vt:lpstr>Features</vt:lpstr>
      <vt:lpstr>Reflection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Oriental Zodiac Patronus </dc:title>
  <dc:creator>Ellie Chen</dc:creator>
  <cp:lastModifiedBy>Ellie Chen</cp:lastModifiedBy>
  <cp:revision>13</cp:revision>
  <dcterms:created xsi:type="dcterms:W3CDTF">2019-09-05T07:58:08Z</dcterms:created>
  <dcterms:modified xsi:type="dcterms:W3CDTF">2019-09-05T12:53:53Z</dcterms:modified>
</cp:coreProperties>
</file>