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Онлайн аренда жилья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Добавление жилья</a:t>
            </a:r>
            <a:endParaRPr lang="ru-RU" altLang="en-US"/>
          </a:p>
        </p:txBody>
      </p:sp>
      <p:pic>
        <p:nvPicPr>
          <p:cNvPr id="4" name="Picture 3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5515" y="1558925"/>
            <a:ext cx="4953635" cy="47567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Страница администратора</a:t>
            </a:r>
            <a:endParaRPr lang="ru-RU" altLang="en-US"/>
          </a:p>
        </p:txBody>
      </p:sp>
      <p:pic>
        <p:nvPicPr>
          <p:cNvPr id="4" name="Picture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946275"/>
            <a:ext cx="8328660" cy="37414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 dirty="0">
                <a:latin typeface="Georgia" panose="02040502050405020303"/>
                <a:cs typeface="Calibri Light" panose="020F0302020204030204"/>
                <a:sym typeface="+mn-ea"/>
              </a:rPr>
              <a:t>Основные</a:t>
            </a:r>
            <a:r>
              <a:rPr lang="en-US" altLang="ru-RU" dirty="0">
                <a:latin typeface="Georgia" panose="02040502050405020303"/>
                <a:cs typeface="Calibri Light" panose="020F0302020204030204"/>
                <a:sym typeface="+mn-ea"/>
              </a:rPr>
              <a:t> </a:t>
            </a:r>
            <a:r>
              <a:rPr lang="ru-RU" dirty="0">
                <a:latin typeface="Georgia" panose="02040502050405020303"/>
                <a:cs typeface="Calibri Light" panose="020F0302020204030204"/>
                <a:sym typeface="+mn-ea"/>
              </a:rPr>
              <a:t>функции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Регистрация пользователя</a:t>
            </a:r>
            <a:endParaRPr lang="en-US"/>
          </a:p>
          <a:p>
            <a:r>
              <a:rPr lang="en-US"/>
              <a:t>Поиск жилья</a:t>
            </a:r>
            <a:endParaRPr lang="en-US"/>
          </a:p>
          <a:p>
            <a:r>
              <a:rPr lang="en-US"/>
              <a:t>Сдача жилья в аренду</a:t>
            </a:r>
            <a:endParaRPr lang="en-US"/>
          </a:p>
          <a:p>
            <a:r>
              <a:rPr lang="en-US"/>
              <a:t></a:t>
            </a:r>
            <a:r>
              <a:rPr lang="ru-RU" altLang="en-US"/>
              <a:t>Возможность ставить оценки</a:t>
            </a:r>
            <a:endParaRPr lang="en-US"/>
          </a:p>
          <a:p>
            <a:r>
              <a:rPr lang="en-US"/>
              <a:t></a:t>
            </a:r>
            <a:r>
              <a:rPr lang="ru-RU"/>
              <a:t>Отправление аккаунта с низким рейтингом в бан 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Д</a:t>
            </a:r>
            <a:r>
              <a:rPr lang="en-US">
                <a:sym typeface="+mn-ea"/>
              </a:rPr>
              <a:t>иаграмм</a:t>
            </a:r>
            <a:r>
              <a:rPr lang="ru-RU" altLang="en-US">
                <a:sym typeface="+mn-ea"/>
              </a:rPr>
              <a:t>а</a:t>
            </a:r>
            <a:r>
              <a:rPr lang="en-US">
                <a:sym typeface="+mn-ea"/>
              </a:rPr>
              <a:t> вариантов использования</a:t>
            </a:r>
            <a:endParaRPr lang="en-US"/>
          </a:p>
        </p:txBody>
      </p:sp>
      <p:pic>
        <p:nvPicPr>
          <p:cNvPr id="4" name="Content Placeholder 3" descr="vd.drawi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66770" y="1825625"/>
            <a:ext cx="54571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70" y="132080"/>
            <a:ext cx="4481195" cy="2868295"/>
          </a:xfrm>
        </p:spPr>
        <p:txBody>
          <a:bodyPr>
            <a:normAutofit/>
          </a:bodyPr>
          <a:p>
            <a:r>
              <a:rPr lang="ru-RU" dirty="0" smtClean="0">
                <a:latin typeface="Georgia" panose="02040502050405020303" charset="0"/>
                <a:sym typeface="+mn-ea"/>
              </a:rPr>
              <a:t>Структура базы </a:t>
            </a:r>
            <a:br>
              <a:rPr lang="ru-RU" dirty="0" smtClean="0">
                <a:latin typeface="Georgia" panose="02040502050405020303" charset="0"/>
                <a:sym typeface="+mn-ea"/>
              </a:rPr>
            </a:br>
            <a:r>
              <a:rPr lang="ru-RU" dirty="0" smtClean="0">
                <a:latin typeface="Georgia" panose="02040502050405020303" charset="0"/>
                <a:sym typeface="+mn-ea"/>
              </a:rPr>
              <a:t>данных</a:t>
            </a:r>
            <a:br>
              <a:rPr lang="ru-RU" dirty="0">
                <a:latin typeface="Georgia" panose="02040502050405020303" charset="0"/>
              </a:rPr>
            </a:br>
            <a:endParaRPr lang="en-US"/>
          </a:p>
        </p:txBody>
      </p:sp>
      <p:pic>
        <p:nvPicPr>
          <p:cNvPr id="4" name="Content Placeholder 3" descr="db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19700" y="132080"/>
            <a:ext cx="5845810" cy="66306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61695" y="796290"/>
            <a:ext cx="23190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 sz="3200"/>
              <a:t>Регистрация</a:t>
            </a:r>
            <a:endParaRPr lang="ru-RU" altLang="en-US" sz="3200"/>
          </a:p>
        </p:txBody>
      </p:sp>
      <p:sp>
        <p:nvSpPr>
          <p:cNvPr id="5" name="Text Box 4"/>
          <p:cNvSpPr txBox="1"/>
          <p:nvPr/>
        </p:nvSpPr>
        <p:spPr>
          <a:xfrm>
            <a:off x="6755130" y="796290"/>
            <a:ext cx="2042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3200"/>
              <a:t>Вход</a:t>
            </a:r>
            <a:endParaRPr lang="ru-RU" altLang="en-US" sz="3200"/>
          </a:p>
        </p:txBody>
      </p:sp>
      <p:pic>
        <p:nvPicPr>
          <p:cNvPr id="6" name="Picture 5" descr="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695" y="1805940"/>
            <a:ext cx="4861560" cy="3246120"/>
          </a:xfrm>
          <a:prstGeom prst="rect">
            <a:avLst/>
          </a:prstGeom>
        </p:spPr>
      </p:pic>
      <p:pic>
        <p:nvPicPr>
          <p:cNvPr id="7" name="Picture 6" descr="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455" y="1805940"/>
            <a:ext cx="4792980" cy="16535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920"/>
            <a:ext cx="10515600" cy="1325563"/>
          </a:xfrm>
        </p:spPr>
        <p:txBody>
          <a:bodyPr/>
          <a:p>
            <a:r>
              <a:rPr lang="ru-RU" altLang="en-US"/>
              <a:t>Главная страница</a:t>
            </a:r>
            <a:endParaRPr lang="ru-RU" altLang="en-US"/>
          </a:p>
        </p:txBody>
      </p:sp>
      <p:pic>
        <p:nvPicPr>
          <p:cNvPr id="4" name="Picture 3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5600" y="1356360"/>
            <a:ext cx="8237220" cy="5372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84900" cy="1325880"/>
          </a:xfrm>
        </p:spPr>
        <p:txBody>
          <a:bodyPr>
            <a:normAutofit fontScale="90000"/>
          </a:bodyPr>
          <a:p>
            <a:r>
              <a:rPr lang="ru-RU" altLang="en-US"/>
              <a:t>Дополнительная информация</a:t>
            </a:r>
            <a:endParaRPr lang="ru-RU" altLang="en-US"/>
          </a:p>
        </p:txBody>
      </p:sp>
      <p:pic>
        <p:nvPicPr>
          <p:cNvPr id="4" name="Picture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5814060" cy="475869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6962140" y="264160"/>
            <a:ext cx="507936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en-US"/>
              <a:t>Бронирование</a:t>
            </a:r>
            <a:endParaRPr lang="ru-RU" altLang="en-US"/>
          </a:p>
        </p:txBody>
      </p:sp>
      <p:pic>
        <p:nvPicPr>
          <p:cNvPr id="6" name="Picture 5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140" y="1691005"/>
            <a:ext cx="4305300" cy="31318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Просмотр брони у арендатора</a:t>
            </a:r>
            <a:endParaRPr lang="ru-RU" altLang="en-US"/>
          </a:p>
        </p:txBody>
      </p:sp>
      <p:pic>
        <p:nvPicPr>
          <p:cNvPr id="4" name="Picture 3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0960" y="1645920"/>
            <a:ext cx="6118225" cy="47110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28390" cy="1325880"/>
          </a:xfrm>
        </p:spPr>
        <p:txBody>
          <a:bodyPr>
            <a:normAutofit fontScale="90000"/>
          </a:bodyPr>
          <a:p>
            <a:r>
              <a:rPr lang="ru-RU" altLang="en-US"/>
              <a:t>Страница </a:t>
            </a:r>
            <a:br>
              <a:rPr lang="ru-RU" altLang="en-US"/>
            </a:br>
            <a:r>
              <a:rPr lang="ru-RU" altLang="en-US"/>
              <a:t>арендодателя</a:t>
            </a:r>
            <a:endParaRPr lang="ru-RU" altLang="en-US"/>
          </a:p>
        </p:txBody>
      </p:sp>
      <p:pic>
        <p:nvPicPr>
          <p:cNvPr id="4" name="Picture 3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745" y="1704340"/>
            <a:ext cx="5170805" cy="4595495"/>
          </a:xfrm>
          <a:prstGeom prst="rect">
            <a:avLst/>
          </a:prstGeom>
        </p:spPr>
      </p:pic>
      <p:pic>
        <p:nvPicPr>
          <p:cNvPr id="5" name="Picture 4" descr="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180" y="1703705"/>
            <a:ext cx="5850890" cy="459613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/>
        </p:nvSpPr>
        <p:spPr>
          <a:xfrm>
            <a:off x="5670550" y="377825"/>
            <a:ext cx="560514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en-US"/>
              <a:t>Просмотр брони 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WPS Presentation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Georgia</vt:lpstr>
      <vt:lpstr>Calibri Light</vt:lpstr>
      <vt:lpstr>Georgia</vt:lpstr>
      <vt:lpstr>Microsoft YaHei</vt:lpstr>
      <vt:lpstr>Arial Unicode MS</vt:lpstr>
      <vt:lpstr>Calibri</vt:lpstr>
      <vt:lpstr>Default Design</vt:lpstr>
      <vt:lpstr>Онлайн аренда жилья</vt:lpstr>
      <vt:lpstr>Основные функции</vt:lpstr>
      <vt:lpstr>Диаграмма вариантов использования</vt:lpstr>
      <vt:lpstr>Структура базы  данных </vt:lpstr>
      <vt:lpstr>PowerPoint 演示文稿</vt:lpstr>
      <vt:lpstr>Главная страница</vt:lpstr>
      <vt:lpstr>Дополнительная информация</vt:lpstr>
      <vt:lpstr>Просмотр брони у арендатора</vt:lpstr>
      <vt:lpstr>Страница  арендодателя</vt:lpstr>
      <vt:lpstr>Добавление жилья</vt:lpstr>
      <vt:lpstr>Страница администратора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 аренда жилья</dc:title>
  <dc:creator/>
  <cp:lastModifiedBy>38098</cp:lastModifiedBy>
  <cp:revision>3</cp:revision>
  <dcterms:created xsi:type="dcterms:W3CDTF">2021-10-31T16:00:00Z</dcterms:created>
  <dcterms:modified xsi:type="dcterms:W3CDTF">2021-11-01T16:13:16Z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777CD36A81E440C5BFC2E6A1DA7C61D2</vt:lpwstr>
  </property>
  <property fmtid="{D5CDD505-2E9C-101B-9397-08002B2CF9AE}" pid="3" name="KSOProductBuildVer">
    <vt:lpwstr>1033-11.2.0.10351</vt:lpwstr>
  </property>
</Properties>
</file>