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A15-1094-6BDC-47DC-301BA0FDE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9C333-0ACC-A804-1540-2D816919F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02D5-D216-63AA-3174-0B73773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BCC3-2DAE-2513-7B93-2F222D8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B848-2193-A322-0B05-9CA2450D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B2D9-037D-65D0-7C43-2CDCEA28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E5E8-A70B-EE75-FE34-EFD2593B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F549-F255-B959-EBBB-ABA4AA1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A99D-2757-70E7-13BA-46DAEC02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EFA8-E716-25BA-5615-91C1E9B6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387BE-655E-1AE8-8D08-23E2E8B78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62100-C3A8-DAD3-BC80-33BD4B8D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36C0-BCD3-42B3-3F87-E2C21BE3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F90C-E107-C192-ED69-029429B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6D2A-8ACE-8FC7-3BEF-52E65F7B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C2D1-B6BA-B2BE-91FA-4BFAF1B7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6484-9F0F-E627-83BA-1FFE8B8C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8D30-1D49-F6FE-E569-CFEF56B5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C39C-6A3F-7E8E-4102-20445B94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6EBD-EB9D-2D1E-EDF5-5E39FF8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C05C-B4CB-79FC-5C69-4111ECBF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7CCC-5885-6FE9-4009-2AD67208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DC87-310F-2DC8-CFF6-F2B89D3A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FFB0-9609-F21C-DDB1-5C9055C0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F39A-1A6F-20FD-A060-12BCA133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A619-C3DF-6E96-A271-8FE2674C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1357-3729-1EAA-AA4F-B14BBE4C5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906E-EC22-AF9F-636E-8C57681F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21DB-B9BB-1B5F-F4A5-3FE03610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2806-9A52-3EEA-C636-DDA4EF4C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2E35-5282-F8ED-7700-4FF60638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F0DA-A849-7A9C-3335-28D62035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87BA-33D0-01A4-967B-61AFA893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FDAF-8980-8CF9-BB52-60C67085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94E88-B9B3-3BAD-4FBA-F0365904F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7A380-0007-CDFD-A29F-2BED9E71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D818B-449C-154E-A866-C4ED67C3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914E5-47DC-7E68-BA40-F929E6D3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F441A-096C-B6ED-C5E9-52972E82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4A4A-09FB-E929-465F-0DDF62A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68992-0698-C590-0DB8-AEE4D1E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57B74-0007-582A-1D78-D9EA6F4F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20C4-665D-7665-C47F-57DBB7F3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7416C-E7AB-D5B1-F19F-B206EC44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C2171-D629-8402-EC2B-C16BAD74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7530-EAA8-FA8E-D927-B766BCAA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9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D31-1D0A-30A1-2300-38B671A2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EE6D-2BA1-0184-7B26-763BBDEA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046E3-184C-337C-ADAC-5827D8DF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663D-63A3-5163-DCB4-99DCA538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B345D-95CF-DC5E-3E71-B60DABA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A2AB-ECEC-B4F7-2944-AF3B0B83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7DD1-CB78-9661-4987-DDB5D4AD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F364F-B561-0DD7-48A9-7167D2B3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A56-658C-22D2-9654-B617C9A8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01113-21DA-42AE-FD11-8E45FE20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0C80-A7E0-B42F-6369-80BCB6CB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7DCF-AE4E-3946-8D68-0C16DA3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34CA-2FDC-441E-53C9-7AE9F099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563C-3618-26FB-280C-7CDD628E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71DD-0EEC-7531-F2F2-A394D24D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EF7C-988E-4DA3-9E4F-94954665549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EDAD-5AC9-0E34-8982-5B500FB2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0DD1-58A3-929E-04B3-B7B1B021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C1EA-B1EA-4051-A6E6-AEF3B361F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318ABC1-6681-FC88-CE15-10DF48A25E93}"/>
              </a:ext>
            </a:extLst>
          </p:cNvPr>
          <p:cNvGrpSpPr/>
          <p:nvPr/>
        </p:nvGrpSpPr>
        <p:grpSpPr>
          <a:xfrm>
            <a:off x="782782" y="2077179"/>
            <a:ext cx="10725728" cy="1351821"/>
            <a:chOff x="-969888" y="2004290"/>
            <a:chExt cx="13161888" cy="16588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01AB81D-3B04-EBA3-E20D-DEDF6006B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9888" y="2004290"/>
              <a:ext cx="1658863" cy="1658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A34E840-7189-67A4-D262-12899324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368" y="2330294"/>
              <a:ext cx="2446777" cy="99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D0BB6E-B6D2-A73A-9824-177D846F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558" y="2265951"/>
              <a:ext cx="2945028" cy="1163048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B3C11B7-6C5F-61D6-8FCC-340E17F5C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2558474"/>
              <a:ext cx="3810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240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Mian</dc:creator>
  <cp:lastModifiedBy>Lu Mian</cp:lastModifiedBy>
  <cp:revision>6</cp:revision>
  <dcterms:created xsi:type="dcterms:W3CDTF">2023-02-15T09:33:15Z</dcterms:created>
  <dcterms:modified xsi:type="dcterms:W3CDTF">2023-02-15T09:42:33Z</dcterms:modified>
</cp:coreProperties>
</file>