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8" r:id="rId4"/>
    <p:sldId id="257" r:id="rId5"/>
    <p:sldId id="258" r:id="rId6"/>
    <p:sldId id="264" r:id="rId7"/>
    <p:sldId id="279" r:id="rId8"/>
    <p:sldId id="278" r:id="rId9"/>
    <p:sldId id="267" r:id="rId10"/>
    <p:sldId id="266" r:id="rId11"/>
    <p:sldId id="273" r:id="rId12"/>
    <p:sldId id="275" r:id="rId13"/>
    <p:sldId id="282" r:id="rId14"/>
    <p:sldId id="269" r:id="rId15"/>
    <p:sldId id="284" r:id="rId16"/>
    <p:sldId id="270" r:id="rId17"/>
    <p:sldId id="280" r:id="rId18"/>
    <p:sldId id="265" r:id="rId19"/>
    <p:sldId id="281" r:id="rId20"/>
    <p:sldId id="272" r:id="rId21"/>
    <p:sldId id="274" r:id="rId22"/>
    <p:sldId id="260" r:id="rId23"/>
    <p:sldId id="261" r:id="rId24"/>
    <p:sldId id="262" r:id="rId25"/>
    <p:sldId id="263" r:id="rId26"/>
    <p:sldId id="283" r:id="rId27"/>
    <p:sldId id="276"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8854A-13CB-40DA-BC09-9B7D580869D9}" v="441" dt="2021-01-03T04:27:20.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113" d="100"/>
          <a:sy n="113"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Liu" userId="753d9ce0731d8491" providerId="LiveId" clId="{7368854A-13CB-40DA-BC09-9B7D580869D9}"/>
    <pc:docChg chg="undo custSel addSld delSld modSld sldOrd">
      <pc:chgData name="Emily Liu" userId="753d9ce0731d8491" providerId="LiveId" clId="{7368854A-13CB-40DA-BC09-9B7D580869D9}" dt="2021-01-03T04:27:25.355" v="5317" actId="6549"/>
      <pc:docMkLst>
        <pc:docMk/>
      </pc:docMkLst>
      <pc:sldChg chg="modSp">
        <pc:chgData name="Emily Liu" userId="753d9ce0731d8491" providerId="LiveId" clId="{7368854A-13CB-40DA-BC09-9B7D580869D9}" dt="2021-01-03T04:27:25.355" v="5317" actId="6549"/>
        <pc:sldMkLst>
          <pc:docMk/>
          <pc:sldMk cId="4081257116" sldId="256"/>
        </pc:sldMkLst>
        <pc:spChg chg="mod">
          <ac:chgData name="Emily Liu" userId="753d9ce0731d8491" providerId="LiveId" clId="{7368854A-13CB-40DA-BC09-9B7D580869D9}" dt="2021-01-03T04:27:25.355" v="5317" actId="6549"/>
          <ac:spMkLst>
            <pc:docMk/>
            <pc:sldMk cId="4081257116" sldId="256"/>
            <ac:spMk id="3" creationId="{17AA9B43-33D0-49B3-9456-282C1CD15022}"/>
          </ac:spMkLst>
        </pc:spChg>
      </pc:sldChg>
      <pc:sldChg chg="modSp">
        <pc:chgData name="Emily Liu" userId="753d9ce0731d8491" providerId="LiveId" clId="{7368854A-13CB-40DA-BC09-9B7D580869D9}" dt="2021-01-03T04:05:17.746" v="5277" actId="20577"/>
        <pc:sldMkLst>
          <pc:docMk/>
          <pc:sldMk cId="657188900" sldId="257"/>
        </pc:sldMkLst>
        <pc:spChg chg="mod">
          <ac:chgData name="Emily Liu" userId="753d9ce0731d8491" providerId="LiveId" clId="{7368854A-13CB-40DA-BC09-9B7D580869D9}" dt="2021-01-03T04:05:17.746" v="5277" actId="20577"/>
          <ac:spMkLst>
            <pc:docMk/>
            <pc:sldMk cId="657188900" sldId="257"/>
            <ac:spMk id="3" creationId="{82DD5FD1-9326-4D17-B5C0-E35063B8D62F}"/>
          </ac:spMkLst>
        </pc:spChg>
      </pc:sldChg>
      <pc:sldChg chg="modSp">
        <pc:chgData name="Emily Liu" userId="753d9ce0731d8491" providerId="LiveId" clId="{7368854A-13CB-40DA-BC09-9B7D580869D9}" dt="2021-01-03T02:44:35.958" v="4369" actId="1076"/>
        <pc:sldMkLst>
          <pc:docMk/>
          <pc:sldMk cId="581771811" sldId="258"/>
        </pc:sldMkLst>
        <pc:spChg chg="mod">
          <ac:chgData name="Emily Liu" userId="753d9ce0731d8491" providerId="LiveId" clId="{7368854A-13CB-40DA-BC09-9B7D580869D9}" dt="2020-12-20T23:20:50.512" v="1085" actId="20577"/>
          <ac:spMkLst>
            <pc:docMk/>
            <pc:sldMk cId="581771811" sldId="258"/>
            <ac:spMk id="3" creationId="{ECF48CAB-9692-4298-A8A4-40FC58F2D0A2}"/>
          </ac:spMkLst>
        </pc:spChg>
        <pc:picChg chg="mod">
          <ac:chgData name="Emily Liu" userId="753d9ce0731d8491" providerId="LiveId" clId="{7368854A-13CB-40DA-BC09-9B7D580869D9}" dt="2021-01-03T02:44:35.958" v="4369" actId="1076"/>
          <ac:picMkLst>
            <pc:docMk/>
            <pc:sldMk cId="581771811" sldId="258"/>
            <ac:picMk id="12" creationId="{0A58A445-A550-4B77-8B80-C3F3B29A0858}"/>
          </ac:picMkLst>
        </pc:picChg>
      </pc:sldChg>
      <pc:sldChg chg="modSp del">
        <pc:chgData name="Emily Liu" userId="753d9ce0731d8491" providerId="LiveId" clId="{7368854A-13CB-40DA-BC09-9B7D580869D9}" dt="2020-12-21T00:06:38.190" v="1792" actId="2696"/>
        <pc:sldMkLst>
          <pc:docMk/>
          <pc:sldMk cId="3982022868" sldId="259"/>
        </pc:sldMkLst>
        <pc:spChg chg="mod">
          <ac:chgData name="Emily Liu" userId="753d9ce0731d8491" providerId="LiveId" clId="{7368854A-13CB-40DA-BC09-9B7D580869D9}" dt="2020-12-20T23:16:40.533" v="1068" actId="20577"/>
          <ac:spMkLst>
            <pc:docMk/>
            <pc:sldMk cId="3982022868" sldId="259"/>
            <ac:spMk id="3" creationId="{5B88B386-5275-4EBB-A092-A92D78FCD81B}"/>
          </ac:spMkLst>
        </pc:spChg>
      </pc:sldChg>
      <pc:sldChg chg="modSp add setBg">
        <pc:chgData name="Emily Liu" userId="753d9ce0731d8491" providerId="LiveId" clId="{7368854A-13CB-40DA-BC09-9B7D580869D9}" dt="2021-01-03T03:37:52.328" v="4678"/>
        <pc:sldMkLst>
          <pc:docMk/>
          <pc:sldMk cId="2290135042" sldId="260"/>
        </pc:sldMkLst>
        <pc:spChg chg="mod">
          <ac:chgData name="Emily Liu" userId="753d9ce0731d8491" providerId="LiveId" clId="{7368854A-13CB-40DA-BC09-9B7D580869D9}" dt="2021-01-03T03:37:28.919" v="4677" actId="1076"/>
          <ac:spMkLst>
            <pc:docMk/>
            <pc:sldMk cId="2290135042" sldId="260"/>
            <ac:spMk id="4" creationId="{B9DB1FCA-93F1-4B95-81D4-E23957F4FF99}"/>
          </ac:spMkLst>
        </pc:spChg>
      </pc:sldChg>
      <pc:sldChg chg="add del">
        <pc:chgData name="Emily Liu" userId="753d9ce0731d8491" providerId="LiveId" clId="{7368854A-13CB-40DA-BC09-9B7D580869D9}" dt="2020-12-21T01:46:44.225" v="3466" actId="2696"/>
        <pc:sldMkLst>
          <pc:docMk/>
          <pc:sldMk cId="4052803499" sldId="260"/>
        </pc:sldMkLst>
      </pc:sldChg>
      <pc:sldChg chg="modSp add setBg">
        <pc:chgData name="Emily Liu" userId="753d9ce0731d8491" providerId="LiveId" clId="{7368854A-13CB-40DA-BC09-9B7D580869D9}" dt="2021-01-03T03:38:04.224" v="4680"/>
        <pc:sldMkLst>
          <pc:docMk/>
          <pc:sldMk cId="356716326" sldId="261"/>
        </pc:sldMkLst>
        <pc:spChg chg="mod">
          <ac:chgData name="Emily Liu" userId="753d9ce0731d8491" providerId="LiveId" clId="{7368854A-13CB-40DA-BC09-9B7D580869D9}" dt="2020-12-21T01:47:36.213" v="3490" actId="20577"/>
          <ac:spMkLst>
            <pc:docMk/>
            <pc:sldMk cId="356716326" sldId="261"/>
            <ac:spMk id="7" creationId="{64080E0A-53A4-4464-AE1B-1EE18D339E30}"/>
          </ac:spMkLst>
        </pc:spChg>
      </pc:sldChg>
      <pc:sldChg chg="del">
        <pc:chgData name="Emily Liu" userId="753d9ce0731d8491" providerId="LiveId" clId="{7368854A-13CB-40DA-BC09-9B7D580869D9}" dt="2020-12-21T01:46:44.230" v="3467" actId="2696"/>
        <pc:sldMkLst>
          <pc:docMk/>
          <pc:sldMk cId="3466500543" sldId="261"/>
        </pc:sldMkLst>
      </pc:sldChg>
      <pc:sldChg chg="del">
        <pc:chgData name="Emily Liu" userId="753d9ce0731d8491" providerId="LiveId" clId="{7368854A-13CB-40DA-BC09-9B7D580869D9}" dt="2020-12-21T01:46:44.237" v="3468" actId="2696"/>
        <pc:sldMkLst>
          <pc:docMk/>
          <pc:sldMk cId="1182455340" sldId="262"/>
        </pc:sldMkLst>
      </pc:sldChg>
      <pc:sldChg chg="add setBg">
        <pc:chgData name="Emily Liu" userId="753d9ce0731d8491" providerId="LiveId" clId="{7368854A-13CB-40DA-BC09-9B7D580869D9}" dt="2021-01-03T03:38:12.514" v="4681"/>
        <pc:sldMkLst>
          <pc:docMk/>
          <pc:sldMk cId="1432980915" sldId="262"/>
        </pc:sldMkLst>
      </pc:sldChg>
      <pc:sldChg chg="del">
        <pc:chgData name="Emily Liu" userId="753d9ce0731d8491" providerId="LiveId" clId="{7368854A-13CB-40DA-BC09-9B7D580869D9}" dt="2020-12-21T01:46:44.241" v="3469" actId="2696"/>
        <pc:sldMkLst>
          <pc:docMk/>
          <pc:sldMk cId="907303868" sldId="263"/>
        </pc:sldMkLst>
      </pc:sldChg>
      <pc:sldChg chg="modSp add setBg">
        <pc:chgData name="Emily Liu" userId="753d9ce0731d8491" providerId="LiveId" clId="{7368854A-13CB-40DA-BC09-9B7D580869D9}" dt="2021-01-03T03:38:18.275" v="4682"/>
        <pc:sldMkLst>
          <pc:docMk/>
          <pc:sldMk cId="4279253538" sldId="263"/>
        </pc:sldMkLst>
        <pc:spChg chg="mod">
          <ac:chgData name="Emily Liu" userId="753d9ce0731d8491" providerId="LiveId" clId="{7368854A-13CB-40DA-BC09-9B7D580869D9}" dt="2020-12-21T02:09:09.644" v="4153" actId="20577"/>
          <ac:spMkLst>
            <pc:docMk/>
            <pc:sldMk cId="4279253538" sldId="263"/>
            <ac:spMk id="5" creationId="{E12E77E3-EEC6-4B3D-B578-BF65BA47391D}"/>
          </ac:spMkLst>
        </pc:spChg>
        <pc:spChg chg="mod">
          <ac:chgData name="Emily Liu" userId="753d9ce0731d8491" providerId="LiveId" clId="{7368854A-13CB-40DA-BC09-9B7D580869D9}" dt="2020-12-21T01:48:08.974" v="3518" actId="20577"/>
          <ac:spMkLst>
            <pc:docMk/>
            <pc:sldMk cId="4279253538" sldId="263"/>
            <ac:spMk id="6" creationId="{05C837B0-7EE8-4388-AB5E-66BD0254C469}"/>
          </ac:spMkLst>
        </pc:spChg>
        <pc:spChg chg="mod">
          <ac:chgData name="Emily Liu" userId="753d9ce0731d8491" providerId="LiveId" clId="{7368854A-13CB-40DA-BC09-9B7D580869D9}" dt="2020-12-21T01:48:22.128" v="3547" actId="20577"/>
          <ac:spMkLst>
            <pc:docMk/>
            <pc:sldMk cId="4279253538" sldId="263"/>
            <ac:spMk id="8" creationId="{B78DC119-2091-485F-9052-A9FAF3C58505}"/>
          </ac:spMkLst>
        </pc:spChg>
        <pc:picChg chg="mod">
          <ac:chgData name="Emily Liu" userId="753d9ce0731d8491" providerId="LiveId" clId="{7368854A-13CB-40DA-BC09-9B7D580869D9}" dt="2020-12-21T01:48:36.792" v="3548" actId="1076"/>
          <ac:picMkLst>
            <pc:docMk/>
            <pc:sldMk cId="4279253538" sldId="263"/>
            <ac:picMk id="13" creationId="{58D61A91-6BA9-4D13-9968-98843BD7B34D}"/>
          </ac:picMkLst>
        </pc:picChg>
      </pc:sldChg>
      <pc:sldChg chg="modSp ord setBg">
        <pc:chgData name="Emily Liu" userId="753d9ce0731d8491" providerId="LiveId" clId="{7368854A-13CB-40DA-BC09-9B7D580869D9}" dt="2020-12-21T00:55:46.804" v="3109" actId="20577"/>
        <pc:sldMkLst>
          <pc:docMk/>
          <pc:sldMk cId="2749308045" sldId="265"/>
        </pc:sldMkLst>
        <pc:spChg chg="mod">
          <ac:chgData name="Emily Liu" userId="753d9ce0731d8491" providerId="LiveId" clId="{7368854A-13CB-40DA-BC09-9B7D580869D9}" dt="2020-12-21T00:55:46.804" v="3109" actId="20577"/>
          <ac:spMkLst>
            <pc:docMk/>
            <pc:sldMk cId="2749308045" sldId="265"/>
            <ac:spMk id="10" creationId="{3F3702F4-D1E1-4641-B24C-21F7C3170D87}"/>
          </ac:spMkLst>
        </pc:spChg>
        <pc:spChg chg="mod">
          <ac:chgData name="Emily Liu" userId="753d9ce0731d8491" providerId="LiveId" clId="{7368854A-13CB-40DA-BC09-9B7D580869D9}" dt="2020-12-21T00:43:56.581" v="2923" actId="313"/>
          <ac:spMkLst>
            <pc:docMk/>
            <pc:sldMk cId="2749308045" sldId="265"/>
            <ac:spMk id="11" creationId="{D39324CF-E6C8-4474-A2E4-7C3F65AFF94B}"/>
          </ac:spMkLst>
        </pc:spChg>
      </pc:sldChg>
      <pc:sldChg chg="del">
        <pc:chgData name="Emily Liu" userId="753d9ce0731d8491" providerId="LiveId" clId="{7368854A-13CB-40DA-BC09-9B7D580869D9}" dt="2020-12-20T23:18:03.598" v="1071" actId="2696"/>
        <pc:sldMkLst>
          <pc:docMk/>
          <pc:sldMk cId="1249751720" sldId="266"/>
        </pc:sldMkLst>
      </pc:sldChg>
      <pc:sldChg chg="modSp add ord">
        <pc:chgData name="Emily Liu" userId="753d9ce0731d8491" providerId="LiveId" clId="{7368854A-13CB-40DA-BC09-9B7D580869D9}" dt="2020-12-20T23:59:28.459" v="1471"/>
        <pc:sldMkLst>
          <pc:docMk/>
          <pc:sldMk cId="2825120413" sldId="266"/>
        </pc:sldMkLst>
        <pc:spChg chg="mod">
          <ac:chgData name="Emily Liu" userId="753d9ce0731d8491" providerId="LiveId" clId="{7368854A-13CB-40DA-BC09-9B7D580869D9}" dt="2020-12-20T23:21:53.726" v="1088" actId="20577"/>
          <ac:spMkLst>
            <pc:docMk/>
            <pc:sldMk cId="2825120413" sldId="266"/>
            <ac:spMk id="9" creationId="{6E66575A-EA94-4B59-A5B5-5069CA2BB81E}"/>
          </ac:spMkLst>
        </pc:spChg>
      </pc:sldChg>
      <pc:sldChg chg="modSp ord">
        <pc:chgData name="Emily Liu" userId="753d9ce0731d8491" providerId="LiveId" clId="{7368854A-13CB-40DA-BC09-9B7D580869D9}" dt="2020-12-21T00:03:58.932" v="1568" actId="20577"/>
        <pc:sldMkLst>
          <pc:docMk/>
          <pc:sldMk cId="652587114" sldId="267"/>
        </pc:sldMkLst>
        <pc:spChg chg="mod">
          <ac:chgData name="Emily Liu" userId="753d9ce0731d8491" providerId="LiveId" clId="{7368854A-13CB-40DA-BC09-9B7D580869D9}" dt="2020-12-20T23:18:20.502" v="1074" actId="20577"/>
          <ac:spMkLst>
            <pc:docMk/>
            <pc:sldMk cId="652587114" sldId="267"/>
            <ac:spMk id="7" creationId="{B99D6A38-B122-47F5-88F3-0834734B1D18}"/>
          </ac:spMkLst>
        </pc:spChg>
        <pc:spChg chg="mod">
          <ac:chgData name="Emily Liu" userId="753d9ce0731d8491" providerId="LiveId" clId="{7368854A-13CB-40DA-BC09-9B7D580869D9}" dt="2020-12-21T00:03:58.932" v="1568" actId="20577"/>
          <ac:spMkLst>
            <pc:docMk/>
            <pc:sldMk cId="652587114" sldId="267"/>
            <ac:spMk id="8" creationId="{DF0F1584-0109-44C8-A919-46AA71188362}"/>
          </ac:spMkLst>
        </pc:spChg>
      </pc:sldChg>
      <pc:sldChg chg="setBg">
        <pc:chgData name="Emily Liu" userId="753d9ce0731d8491" providerId="LiveId" clId="{7368854A-13CB-40DA-BC09-9B7D580869D9}" dt="2020-12-21T00:55:01.384" v="3070"/>
        <pc:sldMkLst>
          <pc:docMk/>
          <pc:sldMk cId="2574330255" sldId="268"/>
        </pc:sldMkLst>
      </pc:sldChg>
      <pc:sldChg chg="modSp setBg">
        <pc:chgData name="Emily Liu" userId="753d9ce0731d8491" providerId="LiveId" clId="{7368854A-13CB-40DA-BC09-9B7D580869D9}" dt="2020-12-21T00:55:09.606" v="3071"/>
        <pc:sldMkLst>
          <pc:docMk/>
          <pc:sldMk cId="746486638" sldId="269"/>
        </pc:sldMkLst>
        <pc:spChg chg="mod">
          <ac:chgData name="Emily Liu" userId="753d9ce0731d8491" providerId="LiveId" clId="{7368854A-13CB-40DA-BC09-9B7D580869D9}" dt="2020-12-21T00:20:42.439" v="2472" actId="20577"/>
          <ac:spMkLst>
            <pc:docMk/>
            <pc:sldMk cId="746486638" sldId="269"/>
            <ac:spMk id="2" creationId="{CA9699CF-C6A0-4867-B68E-5C612528DB66}"/>
          </ac:spMkLst>
        </pc:spChg>
      </pc:sldChg>
      <pc:sldChg chg="modSp">
        <pc:chgData name="Emily Liu" userId="753d9ce0731d8491" providerId="LiveId" clId="{7368854A-13CB-40DA-BC09-9B7D580869D9}" dt="2021-01-03T03:47:20.268" v="5082" actId="207"/>
        <pc:sldMkLst>
          <pc:docMk/>
          <pc:sldMk cId="3478209511" sldId="270"/>
        </pc:sldMkLst>
        <pc:spChg chg="mod">
          <ac:chgData name="Emily Liu" userId="753d9ce0731d8491" providerId="LiveId" clId="{7368854A-13CB-40DA-BC09-9B7D580869D9}" dt="2020-12-21T01:54:58.772" v="3743" actId="12"/>
          <ac:spMkLst>
            <pc:docMk/>
            <pc:sldMk cId="3478209511" sldId="270"/>
            <ac:spMk id="3" creationId="{C7740609-E5C0-46EA-83F3-D320699CEB7F}"/>
          </ac:spMkLst>
        </pc:spChg>
        <pc:graphicFrameChg chg="mod">
          <ac:chgData name="Emily Liu" userId="753d9ce0731d8491" providerId="LiveId" clId="{7368854A-13CB-40DA-BC09-9B7D580869D9}" dt="2021-01-03T03:47:20.268" v="5082" actId="207"/>
          <ac:graphicFrameMkLst>
            <pc:docMk/>
            <pc:sldMk cId="3478209511" sldId="270"/>
            <ac:graphicFrameMk id="5" creationId="{2942573A-E9F8-42BF-A9A5-7F5BAE9FBCBB}"/>
          </ac:graphicFrameMkLst>
        </pc:graphicFrameChg>
      </pc:sldChg>
      <pc:sldChg chg="modSp setBg">
        <pc:chgData name="Emily Liu" userId="753d9ce0731d8491" providerId="LiveId" clId="{7368854A-13CB-40DA-BC09-9B7D580869D9}" dt="2021-01-03T03:50:33.338" v="5238" actId="20577"/>
        <pc:sldMkLst>
          <pc:docMk/>
          <pc:sldMk cId="2447123552" sldId="271"/>
        </pc:sldMkLst>
        <pc:spChg chg="mod">
          <ac:chgData name="Emily Liu" userId="753d9ce0731d8491" providerId="LiveId" clId="{7368854A-13CB-40DA-BC09-9B7D580869D9}" dt="2021-01-03T03:50:33.338" v="5238" actId="20577"/>
          <ac:spMkLst>
            <pc:docMk/>
            <pc:sldMk cId="2447123552" sldId="271"/>
            <ac:spMk id="3" creationId="{C9C33BF1-E919-4DB6-AC52-64E16130A781}"/>
          </ac:spMkLst>
        </pc:spChg>
      </pc:sldChg>
      <pc:sldChg chg="modSp setBg">
        <pc:chgData name="Emily Liu" userId="753d9ce0731d8491" providerId="LiveId" clId="{7368854A-13CB-40DA-BC09-9B7D580869D9}" dt="2020-12-21T01:07:22.535" v="3336" actId="115"/>
        <pc:sldMkLst>
          <pc:docMk/>
          <pc:sldMk cId="3496158844" sldId="272"/>
        </pc:sldMkLst>
        <pc:spChg chg="mod">
          <ac:chgData name="Emily Liu" userId="753d9ce0731d8491" providerId="LiveId" clId="{7368854A-13CB-40DA-BC09-9B7D580869D9}" dt="2020-12-21T01:07:22.535" v="3336" actId="115"/>
          <ac:spMkLst>
            <pc:docMk/>
            <pc:sldMk cId="3496158844" sldId="272"/>
            <ac:spMk id="3" creationId="{C3B9F189-F3E8-4EA3-898D-2F906610ADF0}"/>
          </ac:spMkLst>
        </pc:spChg>
      </pc:sldChg>
      <pc:sldChg chg="modSp add ord">
        <pc:chgData name="Emily Liu" userId="753d9ce0731d8491" providerId="LiveId" clId="{7368854A-13CB-40DA-BC09-9B7D580869D9}" dt="2021-01-03T02:47:48.521" v="4384" actId="20577"/>
        <pc:sldMkLst>
          <pc:docMk/>
          <pc:sldMk cId="1851892560" sldId="273"/>
        </pc:sldMkLst>
        <pc:spChg chg="mod">
          <ac:chgData name="Emily Liu" userId="753d9ce0731d8491" providerId="LiveId" clId="{7368854A-13CB-40DA-BC09-9B7D580869D9}" dt="2020-12-21T00:06:54.657" v="1795" actId="20577"/>
          <ac:spMkLst>
            <pc:docMk/>
            <pc:sldMk cId="1851892560" sldId="273"/>
            <ac:spMk id="7" creationId="{69916BC5-7291-4F5F-AE61-B1830B2F752B}"/>
          </ac:spMkLst>
        </pc:spChg>
        <pc:spChg chg="mod">
          <ac:chgData name="Emily Liu" userId="753d9ce0731d8491" providerId="LiveId" clId="{7368854A-13CB-40DA-BC09-9B7D580869D9}" dt="2021-01-03T02:47:48.521" v="4384" actId="20577"/>
          <ac:spMkLst>
            <pc:docMk/>
            <pc:sldMk cId="1851892560" sldId="273"/>
            <ac:spMk id="8" creationId="{A9711398-7602-4601-82C4-F42E4D9F5EAD}"/>
          </ac:spMkLst>
        </pc:spChg>
      </pc:sldChg>
      <pc:sldChg chg="del">
        <pc:chgData name="Emily Liu" userId="753d9ce0731d8491" providerId="LiveId" clId="{7368854A-13CB-40DA-BC09-9B7D580869D9}" dt="2020-12-20T23:18:03.599" v="1072" actId="2696"/>
        <pc:sldMkLst>
          <pc:docMk/>
          <pc:sldMk cId="4043407827" sldId="273"/>
        </pc:sldMkLst>
      </pc:sldChg>
      <pc:sldChg chg="modSp setBg">
        <pc:chgData name="Emily Liu" userId="753d9ce0731d8491" providerId="LiveId" clId="{7368854A-13CB-40DA-BC09-9B7D580869D9}" dt="2020-12-21T01:45:23.071" v="3445" actId="20577"/>
        <pc:sldMkLst>
          <pc:docMk/>
          <pc:sldMk cId="3363799573" sldId="274"/>
        </pc:sldMkLst>
        <pc:spChg chg="mod">
          <ac:chgData name="Emily Liu" userId="753d9ce0731d8491" providerId="LiveId" clId="{7368854A-13CB-40DA-BC09-9B7D580869D9}" dt="2020-12-21T01:45:23.071" v="3445" actId="20577"/>
          <ac:spMkLst>
            <pc:docMk/>
            <pc:sldMk cId="3363799573" sldId="274"/>
            <ac:spMk id="3" creationId="{6F55736D-2AAE-464C-9A17-82FDF353930B}"/>
          </ac:spMkLst>
        </pc:spChg>
      </pc:sldChg>
      <pc:sldChg chg="modSp add del">
        <pc:chgData name="Emily Liu" userId="753d9ce0731d8491" providerId="LiveId" clId="{7368854A-13CB-40DA-BC09-9B7D580869D9}" dt="2020-12-20T23:18:03.597" v="1070" actId="2696"/>
        <pc:sldMkLst>
          <pc:docMk/>
          <pc:sldMk cId="3216953036" sldId="275"/>
        </pc:sldMkLst>
        <pc:spChg chg="mod">
          <ac:chgData name="Emily Liu" userId="753d9ce0731d8491" providerId="LiveId" clId="{7368854A-13CB-40DA-BC09-9B7D580869D9}" dt="2020-12-20T23:03:36.884" v="9" actId="20577"/>
          <ac:spMkLst>
            <pc:docMk/>
            <pc:sldMk cId="3216953036" sldId="275"/>
            <ac:spMk id="2" creationId="{7533AB1F-8A42-4694-BA53-63B0B15AECEC}"/>
          </ac:spMkLst>
        </pc:spChg>
        <pc:spChg chg="mod">
          <ac:chgData name="Emily Liu" userId="753d9ce0731d8491" providerId="LiveId" clId="{7368854A-13CB-40DA-BC09-9B7D580869D9}" dt="2020-12-20T23:04:59.813" v="76" actId="313"/>
          <ac:spMkLst>
            <pc:docMk/>
            <pc:sldMk cId="3216953036" sldId="275"/>
            <ac:spMk id="3" creationId="{942C4E25-8F1B-482C-9C58-94E1D12824BD}"/>
          </ac:spMkLst>
        </pc:spChg>
      </pc:sldChg>
      <pc:sldChg chg="modSp add">
        <pc:chgData name="Emily Liu" userId="753d9ce0731d8491" providerId="LiveId" clId="{7368854A-13CB-40DA-BC09-9B7D580869D9}" dt="2021-01-03T03:27:33.770" v="4527" actId="20577"/>
        <pc:sldMkLst>
          <pc:docMk/>
          <pc:sldMk cId="3880680974" sldId="275"/>
        </pc:sldMkLst>
        <pc:spChg chg="mod">
          <ac:chgData name="Emily Liu" userId="753d9ce0731d8491" providerId="LiveId" clId="{7368854A-13CB-40DA-BC09-9B7D580869D9}" dt="2020-12-21T00:04:34.136" v="1579" actId="20577"/>
          <ac:spMkLst>
            <pc:docMk/>
            <pc:sldMk cId="3880680974" sldId="275"/>
            <ac:spMk id="2" creationId="{7533AB1F-8A42-4694-BA53-63B0B15AECEC}"/>
          </ac:spMkLst>
        </pc:spChg>
        <pc:spChg chg="mod">
          <ac:chgData name="Emily Liu" userId="753d9ce0731d8491" providerId="LiveId" clId="{7368854A-13CB-40DA-BC09-9B7D580869D9}" dt="2021-01-03T03:27:33.770" v="4527" actId="20577"/>
          <ac:spMkLst>
            <pc:docMk/>
            <pc:sldMk cId="3880680974" sldId="275"/>
            <ac:spMk id="3" creationId="{942C4E25-8F1B-482C-9C58-94E1D12824BD}"/>
          </ac:spMkLst>
        </pc:spChg>
      </pc:sldChg>
      <pc:sldChg chg="modSp add ord setBg">
        <pc:chgData name="Emily Liu" userId="753d9ce0731d8491" providerId="LiveId" clId="{7368854A-13CB-40DA-BC09-9B7D580869D9}" dt="2021-01-03T03:44:07.192" v="5074" actId="207"/>
        <pc:sldMkLst>
          <pc:docMk/>
          <pc:sldMk cId="1771042804" sldId="276"/>
        </pc:sldMkLst>
        <pc:spChg chg="mod">
          <ac:chgData name="Emily Liu" userId="753d9ce0731d8491" providerId="LiveId" clId="{7368854A-13CB-40DA-BC09-9B7D580869D9}" dt="2020-12-20T23:05:22.154" v="112" actId="20577"/>
          <ac:spMkLst>
            <pc:docMk/>
            <pc:sldMk cId="1771042804" sldId="276"/>
            <ac:spMk id="2" creationId="{A9C16C5D-0D62-4423-88ED-AA72407703D7}"/>
          </ac:spMkLst>
        </pc:spChg>
        <pc:spChg chg="mod">
          <ac:chgData name="Emily Liu" userId="753d9ce0731d8491" providerId="LiveId" clId="{7368854A-13CB-40DA-BC09-9B7D580869D9}" dt="2021-01-03T03:44:07.192" v="5074" actId="207"/>
          <ac:spMkLst>
            <pc:docMk/>
            <pc:sldMk cId="1771042804" sldId="276"/>
            <ac:spMk id="3" creationId="{2088E19B-F1C0-4C3D-A747-4D8DF1BFAC05}"/>
          </ac:spMkLst>
        </pc:spChg>
      </pc:sldChg>
      <pc:sldChg chg="addSp delSp modSp add ord">
        <pc:chgData name="Emily Liu" userId="753d9ce0731d8491" providerId="LiveId" clId="{7368854A-13CB-40DA-BC09-9B7D580869D9}" dt="2021-01-03T02:43:50.839" v="4364" actId="1076"/>
        <pc:sldMkLst>
          <pc:docMk/>
          <pc:sldMk cId="3482303335" sldId="277"/>
        </pc:sldMkLst>
        <pc:spChg chg="mod">
          <ac:chgData name="Emily Liu" userId="753d9ce0731d8491" providerId="LiveId" clId="{7368854A-13CB-40DA-BC09-9B7D580869D9}" dt="2020-12-20T23:09:35.171" v="534" actId="20577"/>
          <ac:spMkLst>
            <pc:docMk/>
            <pc:sldMk cId="3482303335" sldId="277"/>
            <ac:spMk id="2" creationId="{6EA66A8C-1ED7-4FFC-B06C-0E466E3DCEDB}"/>
          </ac:spMkLst>
        </pc:spChg>
        <pc:spChg chg="mod">
          <ac:chgData name="Emily Liu" userId="753d9ce0731d8491" providerId="LiveId" clId="{7368854A-13CB-40DA-BC09-9B7D580869D9}" dt="2020-12-20T23:10:32.816" v="604" actId="20577"/>
          <ac:spMkLst>
            <pc:docMk/>
            <pc:sldMk cId="3482303335" sldId="277"/>
            <ac:spMk id="3" creationId="{AC093342-6AFE-4F63-9E0D-7D19D65858F5}"/>
          </ac:spMkLst>
        </pc:spChg>
        <pc:spChg chg="del">
          <ac:chgData name="Emily Liu" userId="753d9ce0731d8491" providerId="LiveId" clId="{7368854A-13CB-40DA-BC09-9B7D580869D9}" dt="2021-01-03T02:43:07.945" v="4356" actId="931"/>
          <ac:spMkLst>
            <pc:docMk/>
            <pc:sldMk cId="3482303335" sldId="277"/>
            <ac:spMk id="4" creationId="{79987CD1-7C44-4CAF-A0AF-3372EABC88AC}"/>
          </ac:spMkLst>
        </pc:spChg>
        <pc:picChg chg="add mod">
          <ac:chgData name="Emily Liu" userId="753d9ce0731d8491" providerId="LiveId" clId="{7368854A-13CB-40DA-BC09-9B7D580869D9}" dt="2021-01-03T02:43:50.839" v="4364" actId="1076"/>
          <ac:picMkLst>
            <pc:docMk/>
            <pc:sldMk cId="3482303335" sldId="277"/>
            <ac:picMk id="6" creationId="{C9540C88-A9D9-44AB-9DEF-40CB92680D33}"/>
          </ac:picMkLst>
        </pc:picChg>
      </pc:sldChg>
      <pc:sldChg chg="modSp add">
        <pc:chgData name="Emily Liu" userId="753d9ce0731d8491" providerId="LiveId" clId="{7368854A-13CB-40DA-BC09-9B7D580869D9}" dt="2020-12-21T00:06:28.242" v="1791" actId="20577"/>
        <pc:sldMkLst>
          <pc:docMk/>
          <pc:sldMk cId="839671984" sldId="278"/>
        </pc:sldMkLst>
        <pc:spChg chg="mod">
          <ac:chgData name="Emily Liu" userId="753d9ce0731d8491" providerId="LiveId" clId="{7368854A-13CB-40DA-BC09-9B7D580869D9}" dt="2020-12-21T00:05:06.113" v="1605"/>
          <ac:spMkLst>
            <pc:docMk/>
            <pc:sldMk cId="839671984" sldId="278"/>
            <ac:spMk id="2" creationId="{D6E7F07C-D523-410C-8C91-5E60F395A90F}"/>
          </ac:spMkLst>
        </pc:spChg>
        <pc:spChg chg="mod">
          <ac:chgData name="Emily Liu" userId="753d9ce0731d8491" providerId="LiveId" clId="{7368854A-13CB-40DA-BC09-9B7D580869D9}" dt="2020-12-21T00:05:11.644" v="1608" actId="20577"/>
          <ac:spMkLst>
            <pc:docMk/>
            <pc:sldMk cId="839671984" sldId="278"/>
            <ac:spMk id="3" creationId="{22FDC187-24D2-4CB2-8BE5-7D762CEFE115}"/>
          </ac:spMkLst>
        </pc:spChg>
        <pc:spChg chg="mod">
          <ac:chgData name="Emily Liu" userId="753d9ce0731d8491" providerId="LiveId" clId="{7368854A-13CB-40DA-BC09-9B7D580869D9}" dt="2020-12-21T00:06:28.242" v="1791" actId="20577"/>
          <ac:spMkLst>
            <pc:docMk/>
            <pc:sldMk cId="839671984" sldId="278"/>
            <ac:spMk id="4" creationId="{362B4332-32E5-4138-9726-3F8CFAC8501B}"/>
          </ac:spMkLst>
        </pc:spChg>
      </pc:sldChg>
      <pc:sldChg chg="modSp add">
        <pc:chgData name="Emily Liu" userId="753d9ce0731d8491" providerId="LiveId" clId="{7368854A-13CB-40DA-BC09-9B7D580869D9}" dt="2020-12-21T00:12:41.970" v="2103" actId="20577"/>
        <pc:sldMkLst>
          <pc:docMk/>
          <pc:sldMk cId="629720983" sldId="279"/>
        </pc:sldMkLst>
        <pc:spChg chg="mod">
          <ac:chgData name="Emily Liu" userId="753d9ce0731d8491" providerId="LiveId" clId="{7368854A-13CB-40DA-BC09-9B7D580869D9}" dt="2020-12-21T00:10:36.058" v="1808" actId="20577"/>
          <ac:spMkLst>
            <pc:docMk/>
            <pc:sldMk cId="629720983" sldId="279"/>
            <ac:spMk id="2" creationId="{40C17520-9618-4DAA-AD4F-23105D7D8BE2}"/>
          </ac:spMkLst>
        </pc:spChg>
        <pc:spChg chg="mod">
          <ac:chgData name="Emily Liu" userId="753d9ce0731d8491" providerId="LiveId" clId="{7368854A-13CB-40DA-BC09-9B7D580869D9}" dt="2020-12-21T00:12:41.970" v="2103" actId="20577"/>
          <ac:spMkLst>
            <pc:docMk/>
            <pc:sldMk cId="629720983" sldId="279"/>
            <ac:spMk id="3" creationId="{71624228-BBBB-427D-848C-EE255C30D832}"/>
          </ac:spMkLst>
        </pc:spChg>
      </pc:sldChg>
      <pc:sldChg chg="addSp delSp modSp add">
        <pc:chgData name="Emily Liu" userId="753d9ce0731d8491" providerId="LiveId" clId="{7368854A-13CB-40DA-BC09-9B7D580869D9}" dt="2020-12-21T01:11:14.869" v="3340" actId="207"/>
        <pc:sldMkLst>
          <pc:docMk/>
          <pc:sldMk cId="2246736004" sldId="280"/>
        </pc:sldMkLst>
        <pc:spChg chg="mod">
          <ac:chgData name="Emily Liu" userId="753d9ce0731d8491" providerId="LiveId" clId="{7368854A-13CB-40DA-BC09-9B7D580869D9}" dt="2020-12-21T00:38:16.256" v="2845" actId="20577"/>
          <ac:spMkLst>
            <pc:docMk/>
            <pc:sldMk cId="2246736004" sldId="280"/>
            <ac:spMk id="2" creationId="{5AD08A0D-4DB7-4736-85EA-45AC4A99E06B}"/>
          </ac:spMkLst>
        </pc:spChg>
        <pc:spChg chg="del">
          <ac:chgData name="Emily Liu" userId="753d9ce0731d8491" providerId="LiveId" clId="{7368854A-13CB-40DA-BC09-9B7D580869D9}" dt="2020-12-21T00:23:13.034" v="2613" actId="1032"/>
          <ac:spMkLst>
            <pc:docMk/>
            <pc:sldMk cId="2246736004" sldId="280"/>
            <ac:spMk id="3" creationId="{EB9D6D17-FC81-4A42-A24F-C83B521BC32C}"/>
          </ac:spMkLst>
        </pc:spChg>
        <pc:graphicFrameChg chg="add mod">
          <ac:chgData name="Emily Liu" userId="753d9ce0731d8491" providerId="LiveId" clId="{7368854A-13CB-40DA-BC09-9B7D580869D9}" dt="2020-12-21T01:11:14.869" v="3340" actId="207"/>
          <ac:graphicFrameMkLst>
            <pc:docMk/>
            <pc:sldMk cId="2246736004" sldId="280"/>
            <ac:graphicFrameMk id="4" creationId="{ABC8C280-FE57-43CD-B344-4167C945F873}"/>
          </ac:graphicFrameMkLst>
        </pc:graphicFrameChg>
      </pc:sldChg>
      <pc:sldChg chg="modSp add setBg">
        <pc:chgData name="Emily Liu" userId="753d9ce0731d8491" providerId="LiveId" clId="{7368854A-13CB-40DA-BC09-9B7D580869D9}" dt="2021-01-03T03:37:04.042" v="4676" actId="20577"/>
        <pc:sldMkLst>
          <pc:docMk/>
          <pc:sldMk cId="3732914381" sldId="281"/>
        </pc:sldMkLst>
        <pc:spChg chg="mod">
          <ac:chgData name="Emily Liu" userId="753d9ce0731d8491" providerId="LiveId" clId="{7368854A-13CB-40DA-BC09-9B7D580869D9}" dt="2021-01-03T03:37:04.042" v="4676" actId="20577"/>
          <ac:spMkLst>
            <pc:docMk/>
            <pc:sldMk cId="3732914381" sldId="281"/>
            <ac:spMk id="2" creationId="{2078B637-8893-4982-8200-AD18F6DCCEF2}"/>
          </ac:spMkLst>
        </pc:spChg>
        <pc:spChg chg="mod">
          <ac:chgData name="Emily Liu" userId="753d9ce0731d8491" providerId="LiveId" clId="{7368854A-13CB-40DA-BC09-9B7D580869D9}" dt="2020-12-21T00:58:09.708" v="3225" actId="20577"/>
          <ac:spMkLst>
            <pc:docMk/>
            <pc:sldMk cId="3732914381" sldId="281"/>
            <ac:spMk id="3" creationId="{5414E314-C1F1-4A64-B420-FFA747E524B7}"/>
          </ac:spMkLst>
        </pc:spChg>
      </pc:sldChg>
      <pc:sldChg chg="modSp add del">
        <pc:chgData name="Emily Liu" userId="753d9ce0731d8491" providerId="LiveId" clId="{7368854A-13CB-40DA-BC09-9B7D580869D9}" dt="2020-12-21T01:53:32.769" v="3575" actId="2696"/>
        <pc:sldMkLst>
          <pc:docMk/>
          <pc:sldMk cId="1514501450" sldId="282"/>
        </pc:sldMkLst>
        <pc:spChg chg="mod">
          <ac:chgData name="Emily Liu" userId="753d9ce0731d8491" providerId="LiveId" clId="{7368854A-13CB-40DA-BC09-9B7D580869D9}" dt="2020-12-21T01:52:02.838" v="3574" actId="20577"/>
          <ac:spMkLst>
            <pc:docMk/>
            <pc:sldMk cId="1514501450" sldId="282"/>
            <ac:spMk id="2" creationId="{5F4B44DD-6805-4710-9BFC-433599818DE7}"/>
          </ac:spMkLst>
        </pc:spChg>
      </pc:sldChg>
      <pc:sldChg chg="modSp add setBg">
        <pc:chgData name="Emily Liu" userId="753d9ce0731d8491" providerId="LiveId" clId="{7368854A-13CB-40DA-BC09-9B7D580869D9}" dt="2021-01-03T04:25:09.521" v="5313" actId="20577"/>
        <pc:sldMkLst>
          <pc:docMk/>
          <pc:sldMk cId="3595401666" sldId="282"/>
        </pc:sldMkLst>
        <pc:spChg chg="mod">
          <ac:chgData name="Emily Liu" userId="753d9ce0731d8491" providerId="LiveId" clId="{7368854A-13CB-40DA-BC09-9B7D580869D9}" dt="2020-12-21T01:53:45.265" v="3589" actId="20577"/>
          <ac:spMkLst>
            <pc:docMk/>
            <pc:sldMk cId="3595401666" sldId="282"/>
            <ac:spMk id="2" creationId="{8D6B5207-8B27-439A-B499-D9114ED50732}"/>
          </ac:spMkLst>
        </pc:spChg>
        <pc:spChg chg="mod">
          <ac:chgData name="Emily Liu" userId="753d9ce0731d8491" providerId="LiveId" clId="{7368854A-13CB-40DA-BC09-9B7D580869D9}" dt="2021-01-03T04:25:09.521" v="5313" actId="20577"/>
          <ac:spMkLst>
            <pc:docMk/>
            <pc:sldMk cId="3595401666" sldId="282"/>
            <ac:spMk id="3" creationId="{E56B3BF7-483A-42EF-A4B0-5424EECD9D96}"/>
          </ac:spMkLst>
        </pc:spChg>
      </pc:sldChg>
      <pc:sldChg chg="addSp delSp modSp add setBg">
        <pc:chgData name="Emily Liu" userId="753d9ce0731d8491" providerId="LiveId" clId="{7368854A-13CB-40DA-BC09-9B7D580869D9}" dt="2021-01-03T03:38:22.525" v="4683"/>
        <pc:sldMkLst>
          <pc:docMk/>
          <pc:sldMk cId="2325770459" sldId="283"/>
        </pc:sldMkLst>
        <pc:spChg chg="mod">
          <ac:chgData name="Emily Liu" userId="753d9ce0731d8491" providerId="LiveId" clId="{7368854A-13CB-40DA-BC09-9B7D580869D9}" dt="2020-12-21T02:09:31.590" v="4189" actId="20577"/>
          <ac:spMkLst>
            <pc:docMk/>
            <pc:sldMk cId="2325770459" sldId="283"/>
            <ac:spMk id="2" creationId="{13D8EFD0-94B6-4437-AEFC-0084BD18034F}"/>
          </ac:spMkLst>
        </pc:spChg>
        <pc:spChg chg="del">
          <ac:chgData name="Emily Liu" userId="753d9ce0731d8491" providerId="LiveId" clId="{7368854A-13CB-40DA-BC09-9B7D580869D9}" dt="2020-12-21T02:09:43.679" v="4190" actId="931"/>
          <ac:spMkLst>
            <pc:docMk/>
            <pc:sldMk cId="2325770459" sldId="283"/>
            <ac:spMk id="3" creationId="{EE2D0920-C830-4456-B8F9-43D52BFD67A1}"/>
          </ac:spMkLst>
        </pc:spChg>
        <pc:spChg chg="del">
          <ac:chgData name="Emily Liu" userId="753d9ce0731d8491" providerId="LiveId" clId="{7368854A-13CB-40DA-BC09-9B7D580869D9}" dt="2020-12-21T02:09:48.536" v="4193" actId="931"/>
          <ac:spMkLst>
            <pc:docMk/>
            <pc:sldMk cId="2325770459" sldId="283"/>
            <ac:spMk id="4" creationId="{A6C5DDAD-2D1A-4BB3-A27E-76535F8B71BA}"/>
          </ac:spMkLst>
        </pc:spChg>
        <pc:spChg chg="add mod">
          <ac:chgData name="Emily Liu" userId="753d9ce0731d8491" providerId="LiveId" clId="{7368854A-13CB-40DA-BC09-9B7D580869D9}" dt="2020-12-21T02:10:44.362" v="4253" actId="20577"/>
          <ac:spMkLst>
            <pc:docMk/>
            <pc:sldMk cId="2325770459" sldId="283"/>
            <ac:spMk id="9" creationId="{92091276-DCEC-480D-849F-7EFEEC1F2AAB}"/>
          </ac:spMkLst>
        </pc:spChg>
        <pc:spChg chg="add mod">
          <ac:chgData name="Emily Liu" userId="753d9ce0731d8491" providerId="LiveId" clId="{7368854A-13CB-40DA-BC09-9B7D580869D9}" dt="2020-12-21T02:11:31.662" v="4336" actId="20577"/>
          <ac:spMkLst>
            <pc:docMk/>
            <pc:sldMk cId="2325770459" sldId="283"/>
            <ac:spMk id="10" creationId="{13EF3E6F-610E-4527-979E-E2F1D2A8B713}"/>
          </ac:spMkLst>
        </pc:spChg>
        <pc:picChg chg="add mod modCrop">
          <ac:chgData name="Emily Liu" userId="753d9ce0731d8491" providerId="LiveId" clId="{7368854A-13CB-40DA-BC09-9B7D580869D9}" dt="2020-12-21T02:13:35.031" v="4353" actId="732"/>
          <ac:picMkLst>
            <pc:docMk/>
            <pc:sldMk cId="2325770459" sldId="283"/>
            <ac:picMk id="6" creationId="{C859B103-1F5C-4BE8-9785-67C7EE5F451A}"/>
          </ac:picMkLst>
        </pc:picChg>
        <pc:picChg chg="add mod modCrop">
          <ac:chgData name="Emily Liu" userId="753d9ce0731d8491" providerId="LiveId" clId="{7368854A-13CB-40DA-BC09-9B7D580869D9}" dt="2020-12-21T02:13:53.247" v="4355" actId="14100"/>
          <ac:picMkLst>
            <pc:docMk/>
            <pc:sldMk cId="2325770459" sldId="283"/>
            <ac:picMk id="8" creationId="{17C0095C-06C9-472D-B716-D777D19D462E}"/>
          </ac:picMkLst>
        </pc:picChg>
      </pc:sldChg>
    </pc:docChg>
  </pc:docChgLst>
  <pc:docChgLst>
    <pc:chgData name="Emily Liu" userId="753d9ce0731d8491" providerId="LiveId" clId="{9431BA2D-FE01-4266-93BB-B6D6DB0D97E5}"/>
    <pc:docChg chg="undo custSel addSld modSld">
      <pc:chgData name="Emily Liu" userId="753d9ce0731d8491" providerId="LiveId" clId="{9431BA2D-FE01-4266-93BB-B6D6DB0D97E5}" dt="2020-11-19T21:47:35.122" v="3973" actId="1440"/>
      <pc:docMkLst>
        <pc:docMk/>
      </pc:docMkLst>
      <pc:sldChg chg="modSp">
        <pc:chgData name="Emily Liu" userId="753d9ce0731d8491" providerId="LiveId" clId="{9431BA2D-FE01-4266-93BB-B6D6DB0D97E5}" dt="2020-11-19T20:51:37.902" v="3710" actId="20577"/>
        <pc:sldMkLst>
          <pc:docMk/>
          <pc:sldMk cId="4081257116" sldId="256"/>
        </pc:sldMkLst>
        <pc:spChg chg="mod">
          <ac:chgData name="Emily Liu" userId="753d9ce0731d8491" providerId="LiveId" clId="{9431BA2D-FE01-4266-93BB-B6D6DB0D97E5}" dt="2020-11-19T20:51:37.902" v="3710" actId="20577"/>
          <ac:spMkLst>
            <pc:docMk/>
            <pc:sldMk cId="4081257116" sldId="256"/>
            <ac:spMk id="3" creationId="{17AA9B43-33D0-49B3-9456-282C1CD15022}"/>
          </ac:spMkLst>
        </pc:spChg>
      </pc:sldChg>
      <pc:sldChg chg="addSp modSp">
        <pc:chgData name="Emily Liu" userId="753d9ce0731d8491" providerId="LiveId" clId="{9431BA2D-FE01-4266-93BB-B6D6DB0D97E5}" dt="2020-11-19T21:03:55.056" v="3859" actId="1076"/>
        <pc:sldMkLst>
          <pc:docMk/>
          <pc:sldMk cId="657188900" sldId="257"/>
        </pc:sldMkLst>
        <pc:spChg chg="mod">
          <ac:chgData name="Emily Liu" userId="753d9ce0731d8491" providerId="LiveId" clId="{9431BA2D-FE01-4266-93BB-B6D6DB0D97E5}" dt="2020-11-19T21:03:24.602" v="3858" actId="20577"/>
          <ac:spMkLst>
            <pc:docMk/>
            <pc:sldMk cId="657188900" sldId="257"/>
            <ac:spMk id="3" creationId="{82DD5FD1-9326-4D17-B5C0-E35063B8D62F}"/>
          </ac:spMkLst>
        </pc:spChg>
        <pc:picChg chg="add mod modCrop">
          <ac:chgData name="Emily Liu" userId="753d9ce0731d8491" providerId="LiveId" clId="{9431BA2D-FE01-4266-93BB-B6D6DB0D97E5}" dt="2020-11-19T21:03:55.056" v="3859" actId="1076"/>
          <ac:picMkLst>
            <pc:docMk/>
            <pc:sldMk cId="657188900" sldId="257"/>
            <ac:picMk id="5" creationId="{7250E23A-4332-4D8D-99DC-B1C140415F79}"/>
          </ac:picMkLst>
        </pc:picChg>
      </pc:sldChg>
      <pc:sldChg chg="modSp">
        <pc:chgData name="Emily Liu" userId="753d9ce0731d8491" providerId="LiveId" clId="{9431BA2D-FE01-4266-93BB-B6D6DB0D97E5}" dt="2020-11-19T20:52:50.834" v="3772" actId="20577"/>
        <pc:sldMkLst>
          <pc:docMk/>
          <pc:sldMk cId="581771811" sldId="258"/>
        </pc:sldMkLst>
        <pc:spChg chg="mod">
          <ac:chgData name="Emily Liu" userId="753d9ce0731d8491" providerId="LiveId" clId="{9431BA2D-FE01-4266-93BB-B6D6DB0D97E5}" dt="2020-11-19T03:35:24.366" v="8" actId="20577"/>
          <ac:spMkLst>
            <pc:docMk/>
            <pc:sldMk cId="581771811" sldId="258"/>
            <ac:spMk id="2" creationId="{6169B893-24AB-4A40-BCF9-2AB322A9C063}"/>
          </ac:spMkLst>
        </pc:spChg>
        <pc:spChg chg="mod">
          <ac:chgData name="Emily Liu" userId="753d9ce0731d8491" providerId="LiveId" clId="{9431BA2D-FE01-4266-93BB-B6D6DB0D97E5}" dt="2020-11-19T20:52:50.834" v="3772" actId="20577"/>
          <ac:spMkLst>
            <pc:docMk/>
            <pc:sldMk cId="581771811" sldId="258"/>
            <ac:spMk id="3" creationId="{ECF48CAB-9692-4298-A8A4-40FC58F2D0A2}"/>
          </ac:spMkLst>
        </pc:spChg>
      </pc:sldChg>
      <pc:sldChg chg="modSp">
        <pc:chgData name="Emily Liu" userId="753d9ce0731d8491" providerId="LiveId" clId="{9431BA2D-FE01-4266-93BB-B6D6DB0D97E5}" dt="2020-11-19T21:08:23.637" v="3939" actId="20577"/>
        <pc:sldMkLst>
          <pc:docMk/>
          <pc:sldMk cId="3982022868" sldId="259"/>
        </pc:sldMkLst>
        <pc:spChg chg="mod">
          <ac:chgData name="Emily Liu" userId="753d9ce0731d8491" providerId="LiveId" clId="{9431BA2D-FE01-4266-93BB-B6D6DB0D97E5}" dt="2020-11-19T03:35:50.440" v="28" actId="20577"/>
          <ac:spMkLst>
            <pc:docMk/>
            <pc:sldMk cId="3982022868" sldId="259"/>
            <ac:spMk id="2" creationId="{77C65695-03C3-4B41-A6DD-D9F728611CB1}"/>
          </ac:spMkLst>
        </pc:spChg>
        <pc:spChg chg="mod">
          <ac:chgData name="Emily Liu" userId="753d9ce0731d8491" providerId="LiveId" clId="{9431BA2D-FE01-4266-93BB-B6D6DB0D97E5}" dt="2020-11-19T21:08:23.637" v="3939" actId="20577"/>
          <ac:spMkLst>
            <pc:docMk/>
            <pc:sldMk cId="3982022868" sldId="259"/>
            <ac:spMk id="3" creationId="{5B88B386-5275-4EBB-A092-A92D78FCD81B}"/>
          </ac:spMkLst>
        </pc:spChg>
      </pc:sldChg>
      <pc:sldChg chg="addSp delSp modSp add">
        <pc:chgData name="Emily Liu" userId="753d9ce0731d8491" providerId="LiveId" clId="{9431BA2D-FE01-4266-93BB-B6D6DB0D97E5}" dt="2020-11-19T03:49:55.342" v="1091" actId="1076"/>
        <pc:sldMkLst>
          <pc:docMk/>
          <pc:sldMk cId="4052803499" sldId="260"/>
        </pc:sldMkLst>
        <pc:spChg chg="del">
          <ac:chgData name="Emily Liu" userId="753d9ce0731d8491" providerId="LiveId" clId="{9431BA2D-FE01-4266-93BB-B6D6DB0D97E5}" dt="2020-11-19T03:38:09.357" v="500"/>
          <ac:spMkLst>
            <pc:docMk/>
            <pc:sldMk cId="4052803499" sldId="260"/>
            <ac:spMk id="2" creationId="{C78AA812-6780-4B0E-94E1-C196805B9CD5}"/>
          </ac:spMkLst>
        </pc:spChg>
        <pc:spChg chg="del">
          <ac:chgData name="Emily Liu" userId="753d9ce0731d8491" providerId="LiveId" clId="{9431BA2D-FE01-4266-93BB-B6D6DB0D97E5}" dt="2020-11-19T03:38:09.357" v="500"/>
          <ac:spMkLst>
            <pc:docMk/>
            <pc:sldMk cId="4052803499" sldId="260"/>
            <ac:spMk id="3" creationId="{CB27C282-D7C2-4E1F-A48F-9E45E14B73A4}"/>
          </ac:spMkLst>
        </pc:spChg>
        <pc:spChg chg="add mod">
          <ac:chgData name="Emily Liu" userId="753d9ce0731d8491" providerId="LiveId" clId="{9431BA2D-FE01-4266-93BB-B6D6DB0D97E5}" dt="2020-11-19T03:38:38.592" v="530" actId="20577"/>
          <ac:spMkLst>
            <pc:docMk/>
            <pc:sldMk cId="4052803499" sldId="260"/>
            <ac:spMk id="4" creationId="{B9DB1FCA-93F1-4B95-81D4-E23957F4FF99}"/>
          </ac:spMkLst>
        </pc:spChg>
        <pc:spChg chg="add del mod">
          <ac:chgData name="Emily Liu" userId="753d9ce0731d8491" providerId="LiveId" clId="{9431BA2D-FE01-4266-93BB-B6D6DB0D97E5}" dt="2020-11-19T03:38:51.778" v="531"/>
          <ac:spMkLst>
            <pc:docMk/>
            <pc:sldMk cId="4052803499" sldId="260"/>
            <ac:spMk id="5" creationId="{2356EF1F-EFE5-4CE3-8969-131BE1346422}"/>
          </ac:spMkLst>
        </pc:spChg>
        <pc:spChg chg="add del mod">
          <ac:chgData name="Emily Liu" userId="753d9ce0731d8491" providerId="LiveId" clId="{9431BA2D-FE01-4266-93BB-B6D6DB0D97E5}" dt="2020-11-19T03:49:06.427" v="1085" actId="11529"/>
          <ac:spMkLst>
            <pc:docMk/>
            <pc:sldMk cId="4052803499" sldId="260"/>
            <ac:spMk id="8" creationId="{E7AF657B-1664-4948-86AD-2F01331F156D}"/>
          </ac:spMkLst>
        </pc:spChg>
        <pc:spChg chg="add mod">
          <ac:chgData name="Emily Liu" userId="753d9ce0731d8491" providerId="LiveId" clId="{9431BA2D-FE01-4266-93BB-B6D6DB0D97E5}" dt="2020-11-19T03:49:55.342" v="1091" actId="1076"/>
          <ac:spMkLst>
            <pc:docMk/>
            <pc:sldMk cId="4052803499" sldId="260"/>
            <ac:spMk id="9" creationId="{2C88C11F-2546-4880-907A-E1A88CE20EA7}"/>
          </ac:spMkLst>
        </pc:spChg>
        <pc:picChg chg="add mod">
          <ac:chgData name="Emily Liu" userId="753d9ce0731d8491" providerId="LiveId" clId="{9431BA2D-FE01-4266-93BB-B6D6DB0D97E5}" dt="2020-11-19T03:39:59.623" v="544" actId="962"/>
          <ac:picMkLst>
            <pc:docMk/>
            <pc:sldMk cId="4052803499" sldId="260"/>
            <ac:picMk id="7" creationId="{BD9D2D9C-BB0C-4F5D-8FA2-7BF641AE300E}"/>
          </ac:picMkLst>
        </pc:picChg>
      </pc:sldChg>
      <pc:sldChg chg="addSp delSp modSp add">
        <pc:chgData name="Emily Liu" userId="753d9ce0731d8491" providerId="LiveId" clId="{9431BA2D-FE01-4266-93BB-B6D6DB0D97E5}" dt="2020-11-19T21:46:50.218" v="3967" actId="1440"/>
        <pc:sldMkLst>
          <pc:docMk/>
          <pc:sldMk cId="3466500543" sldId="261"/>
        </pc:sldMkLst>
        <pc:spChg chg="del">
          <ac:chgData name="Emily Liu" userId="753d9ce0731d8491" providerId="LiveId" clId="{9431BA2D-FE01-4266-93BB-B6D6DB0D97E5}" dt="2020-11-19T03:39:16.532" v="536"/>
          <ac:spMkLst>
            <pc:docMk/>
            <pc:sldMk cId="3466500543" sldId="261"/>
            <ac:spMk id="2" creationId="{E2D9A345-9156-477C-A8CE-0FECC84AC5F9}"/>
          </ac:spMkLst>
        </pc:spChg>
        <pc:spChg chg="add mod">
          <ac:chgData name="Emily Liu" userId="753d9ce0731d8491" providerId="LiveId" clId="{9431BA2D-FE01-4266-93BB-B6D6DB0D97E5}" dt="2020-11-19T03:41:08.571" v="685" actId="20577"/>
          <ac:spMkLst>
            <pc:docMk/>
            <pc:sldMk cId="3466500543" sldId="261"/>
            <ac:spMk id="5" creationId="{650AFB63-1AFD-42AC-BDCA-7E1B54447A52}"/>
          </ac:spMkLst>
        </pc:spChg>
        <pc:spChg chg="add del mod">
          <ac:chgData name="Emily Liu" userId="753d9ce0731d8491" providerId="LiveId" clId="{9431BA2D-FE01-4266-93BB-B6D6DB0D97E5}" dt="2020-11-19T03:39:28.392" v="539" actId="931"/>
          <ac:spMkLst>
            <pc:docMk/>
            <pc:sldMk cId="3466500543" sldId="261"/>
            <ac:spMk id="6" creationId="{3DDBF35E-FEFC-4C45-BE88-82A196BE38D9}"/>
          </ac:spMkLst>
        </pc:spChg>
        <pc:spChg chg="add mod">
          <ac:chgData name="Emily Liu" userId="753d9ce0731d8491" providerId="LiveId" clId="{9431BA2D-FE01-4266-93BB-B6D6DB0D97E5}" dt="2020-11-19T20:53:42.619" v="3777" actId="20577"/>
          <ac:spMkLst>
            <pc:docMk/>
            <pc:sldMk cId="3466500543" sldId="261"/>
            <ac:spMk id="7" creationId="{64080E0A-53A4-4464-AE1B-1EE18D339E30}"/>
          </ac:spMkLst>
        </pc:spChg>
        <pc:picChg chg="add del mod">
          <ac:chgData name="Emily Liu" userId="753d9ce0731d8491" providerId="LiveId" clId="{9431BA2D-FE01-4266-93BB-B6D6DB0D97E5}" dt="2020-11-19T03:39:22.434" v="538" actId="478"/>
          <ac:picMkLst>
            <pc:docMk/>
            <pc:sldMk cId="3466500543" sldId="261"/>
            <ac:picMk id="4" creationId="{58377C9E-5B5B-408D-ABDB-783750DCA446}"/>
          </ac:picMkLst>
        </pc:picChg>
        <pc:picChg chg="add mod">
          <ac:chgData name="Emily Liu" userId="753d9ce0731d8491" providerId="LiveId" clId="{9431BA2D-FE01-4266-93BB-B6D6DB0D97E5}" dt="2020-11-19T21:46:50.218" v="3967" actId="1440"/>
          <ac:picMkLst>
            <pc:docMk/>
            <pc:sldMk cId="3466500543" sldId="261"/>
            <ac:picMk id="9" creationId="{029D57C7-DB88-44E4-A4EF-82E354941F92}"/>
          </ac:picMkLst>
        </pc:picChg>
      </pc:sldChg>
      <pc:sldChg chg="addSp delSp modSp add">
        <pc:chgData name="Emily Liu" userId="753d9ce0731d8491" providerId="LiveId" clId="{9431BA2D-FE01-4266-93BB-B6D6DB0D97E5}" dt="2020-11-19T21:47:10.390" v="3969" actId="1440"/>
        <pc:sldMkLst>
          <pc:docMk/>
          <pc:sldMk cId="1182455340" sldId="262"/>
        </pc:sldMkLst>
        <pc:spChg chg="mod">
          <ac:chgData name="Emily Liu" userId="753d9ce0731d8491" providerId="LiveId" clId="{9431BA2D-FE01-4266-93BB-B6D6DB0D97E5}" dt="2020-11-19T03:41:01.763" v="675" actId="20577"/>
          <ac:spMkLst>
            <pc:docMk/>
            <pc:sldMk cId="1182455340" sldId="262"/>
            <ac:spMk id="2" creationId="{C8A29CF8-48C1-4D4E-823D-27D761290DF8}"/>
          </ac:spMkLst>
        </pc:spChg>
        <pc:spChg chg="del">
          <ac:chgData name="Emily Liu" userId="753d9ce0731d8491" providerId="LiveId" clId="{9431BA2D-FE01-4266-93BB-B6D6DB0D97E5}" dt="2020-11-19T03:40:51.864" v="651" actId="931"/>
          <ac:spMkLst>
            <pc:docMk/>
            <pc:sldMk cId="1182455340" sldId="262"/>
            <ac:spMk id="3" creationId="{234E2EF8-06AC-44AB-BA49-1E651AD05314}"/>
          </ac:spMkLst>
        </pc:spChg>
        <pc:spChg chg="mod">
          <ac:chgData name="Emily Liu" userId="753d9ce0731d8491" providerId="LiveId" clId="{9431BA2D-FE01-4266-93BB-B6D6DB0D97E5}" dt="2020-11-19T03:41:40.724" v="749" actId="20577"/>
          <ac:spMkLst>
            <pc:docMk/>
            <pc:sldMk cId="1182455340" sldId="262"/>
            <ac:spMk id="4" creationId="{DE2996DF-70B5-4149-AF5C-DBB34059F82F}"/>
          </ac:spMkLst>
        </pc:spChg>
        <pc:picChg chg="add mod">
          <ac:chgData name="Emily Liu" userId="753d9ce0731d8491" providerId="LiveId" clId="{9431BA2D-FE01-4266-93BB-B6D6DB0D97E5}" dt="2020-11-19T21:47:10.390" v="3969" actId="1440"/>
          <ac:picMkLst>
            <pc:docMk/>
            <pc:sldMk cId="1182455340" sldId="262"/>
            <ac:picMk id="6" creationId="{3C0D77DC-A133-4C62-8993-21C2494758B8}"/>
          </ac:picMkLst>
        </pc:picChg>
      </pc:sldChg>
      <pc:sldChg chg="addSp delSp modSp add">
        <pc:chgData name="Emily Liu" userId="753d9ce0731d8491" providerId="LiveId" clId="{9431BA2D-FE01-4266-93BB-B6D6DB0D97E5}" dt="2020-11-19T21:47:35.122" v="3973" actId="1440"/>
        <pc:sldMkLst>
          <pc:docMk/>
          <pc:sldMk cId="907303868" sldId="263"/>
        </pc:sldMkLst>
        <pc:spChg chg="del">
          <ac:chgData name="Emily Liu" userId="753d9ce0731d8491" providerId="LiveId" clId="{9431BA2D-FE01-4266-93BB-B6D6DB0D97E5}" dt="2020-11-19T03:41:47.885" v="751"/>
          <ac:spMkLst>
            <pc:docMk/>
            <pc:sldMk cId="907303868" sldId="263"/>
            <ac:spMk id="2" creationId="{5E8F37DE-C7A0-43D1-AD9F-6AD42013F20B}"/>
          </ac:spMkLst>
        </pc:spChg>
        <pc:spChg chg="del">
          <ac:chgData name="Emily Liu" userId="753d9ce0731d8491" providerId="LiveId" clId="{9431BA2D-FE01-4266-93BB-B6D6DB0D97E5}" dt="2020-11-19T03:41:47.885" v="751"/>
          <ac:spMkLst>
            <pc:docMk/>
            <pc:sldMk cId="907303868" sldId="263"/>
            <ac:spMk id="3" creationId="{7D264D6E-F5F9-4583-B222-165AB77AFC1B}"/>
          </ac:spMkLst>
        </pc:spChg>
        <pc:spChg chg="del">
          <ac:chgData name="Emily Liu" userId="753d9ce0731d8491" providerId="LiveId" clId="{9431BA2D-FE01-4266-93BB-B6D6DB0D97E5}" dt="2020-11-19T03:41:47.885" v="751"/>
          <ac:spMkLst>
            <pc:docMk/>
            <pc:sldMk cId="907303868" sldId="263"/>
            <ac:spMk id="4" creationId="{5B943444-1414-4A6A-B7BE-96108C148A55}"/>
          </ac:spMkLst>
        </pc:spChg>
        <pc:spChg chg="add mod">
          <ac:chgData name="Emily Liu" userId="753d9ce0731d8491" providerId="LiveId" clId="{9431BA2D-FE01-4266-93BB-B6D6DB0D97E5}" dt="2020-11-19T20:58:37.422" v="3857" actId="20577"/>
          <ac:spMkLst>
            <pc:docMk/>
            <pc:sldMk cId="907303868" sldId="263"/>
            <ac:spMk id="5" creationId="{E12E77E3-EEC6-4B3D-B578-BF65BA47391D}"/>
          </ac:spMkLst>
        </pc:spChg>
        <pc:spChg chg="add mod">
          <ac:chgData name="Emily Liu" userId="753d9ce0731d8491" providerId="LiveId" clId="{9431BA2D-FE01-4266-93BB-B6D6DB0D97E5}" dt="2020-11-19T03:52:05.230" v="1199" actId="20577"/>
          <ac:spMkLst>
            <pc:docMk/>
            <pc:sldMk cId="907303868" sldId="263"/>
            <ac:spMk id="6" creationId="{05C837B0-7EE8-4388-AB5E-66BD0254C469}"/>
          </ac:spMkLst>
        </pc:spChg>
        <pc:spChg chg="add del mod">
          <ac:chgData name="Emily Liu" userId="753d9ce0731d8491" providerId="LiveId" clId="{9431BA2D-FE01-4266-93BB-B6D6DB0D97E5}" dt="2020-11-19T03:41:53.685" v="752" actId="931"/>
          <ac:spMkLst>
            <pc:docMk/>
            <pc:sldMk cId="907303868" sldId="263"/>
            <ac:spMk id="7" creationId="{9FE493BB-3DC8-4286-BD54-765366B470BE}"/>
          </ac:spMkLst>
        </pc:spChg>
        <pc:spChg chg="add mod">
          <ac:chgData name="Emily Liu" userId="753d9ce0731d8491" providerId="LiveId" clId="{9431BA2D-FE01-4266-93BB-B6D6DB0D97E5}" dt="2020-11-19T03:53:58.131" v="1204" actId="20577"/>
          <ac:spMkLst>
            <pc:docMk/>
            <pc:sldMk cId="907303868" sldId="263"/>
            <ac:spMk id="8" creationId="{B78DC119-2091-485F-9052-A9FAF3C58505}"/>
          </ac:spMkLst>
        </pc:spChg>
        <pc:spChg chg="add del mod">
          <ac:chgData name="Emily Liu" userId="753d9ce0731d8491" providerId="LiveId" clId="{9431BA2D-FE01-4266-93BB-B6D6DB0D97E5}" dt="2020-11-19T03:41:56.539" v="755" actId="931"/>
          <ac:spMkLst>
            <pc:docMk/>
            <pc:sldMk cId="907303868" sldId="263"/>
            <ac:spMk id="9" creationId="{6726CBA3-9E64-404D-926A-70D6ED61DA68}"/>
          </ac:spMkLst>
        </pc:spChg>
        <pc:spChg chg="add mod">
          <ac:chgData name="Emily Liu" userId="753d9ce0731d8491" providerId="LiveId" clId="{9431BA2D-FE01-4266-93BB-B6D6DB0D97E5}" dt="2020-11-19T04:10:39.225" v="2008" actId="14100"/>
          <ac:spMkLst>
            <pc:docMk/>
            <pc:sldMk cId="907303868" sldId="263"/>
            <ac:spMk id="14" creationId="{6084BDB9-A502-45B7-84AD-73A8BB5C706E}"/>
          </ac:spMkLst>
        </pc:spChg>
        <pc:spChg chg="add del mod">
          <ac:chgData name="Emily Liu" userId="753d9ce0731d8491" providerId="LiveId" clId="{9431BA2D-FE01-4266-93BB-B6D6DB0D97E5}" dt="2020-11-19T04:11:06.890" v="2011" actId="478"/>
          <ac:spMkLst>
            <pc:docMk/>
            <pc:sldMk cId="907303868" sldId="263"/>
            <ac:spMk id="15" creationId="{6E2961CC-752B-425D-9A12-2FA92E32C862}"/>
          </ac:spMkLst>
        </pc:spChg>
        <pc:picChg chg="add mod">
          <ac:chgData name="Emily Liu" userId="753d9ce0731d8491" providerId="LiveId" clId="{9431BA2D-FE01-4266-93BB-B6D6DB0D97E5}" dt="2020-11-19T21:47:35.122" v="3973" actId="1440"/>
          <ac:picMkLst>
            <pc:docMk/>
            <pc:sldMk cId="907303868" sldId="263"/>
            <ac:picMk id="11" creationId="{F83B3B98-3E83-4CF2-A2AA-EC4735F2B24B}"/>
          </ac:picMkLst>
        </pc:picChg>
        <pc:picChg chg="add mod">
          <ac:chgData name="Emily Liu" userId="753d9ce0731d8491" providerId="LiveId" clId="{9431BA2D-FE01-4266-93BB-B6D6DB0D97E5}" dt="2020-11-19T21:47:34.809" v="3972" actId="1440"/>
          <ac:picMkLst>
            <pc:docMk/>
            <pc:sldMk cId="907303868" sldId="263"/>
            <ac:picMk id="13" creationId="{58D61A91-6BA9-4D13-9968-98843BD7B34D}"/>
          </ac:picMkLst>
        </pc:picChg>
      </pc:sldChg>
      <pc:sldChg chg="addSp delSp modSp add">
        <pc:chgData name="Emily Liu" userId="753d9ce0731d8491" providerId="LiveId" clId="{9431BA2D-FE01-4266-93BB-B6D6DB0D97E5}" dt="2020-11-19T21:47:01.443" v="3968" actId="1440"/>
        <pc:sldMkLst>
          <pc:docMk/>
          <pc:sldMk cId="4080097717" sldId="264"/>
        </pc:sldMkLst>
        <pc:spChg chg="del">
          <ac:chgData name="Emily Liu" userId="753d9ce0731d8491" providerId="LiveId" clId="{9431BA2D-FE01-4266-93BB-B6D6DB0D97E5}" dt="2020-11-19T03:45:30.001" v="1035"/>
          <ac:spMkLst>
            <pc:docMk/>
            <pc:sldMk cId="4080097717" sldId="264"/>
            <ac:spMk id="2" creationId="{08368E04-020A-45C7-BEE4-EA9CE26C54EE}"/>
          </ac:spMkLst>
        </pc:spChg>
        <pc:spChg chg="del">
          <ac:chgData name="Emily Liu" userId="753d9ce0731d8491" providerId="LiveId" clId="{9431BA2D-FE01-4266-93BB-B6D6DB0D97E5}" dt="2020-11-19T03:45:30.001" v="1035"/>
          <ac:spMkLst>
            <pc:docMk/>
            <pc:sldMk cId="4080097717" sldId="264"/>
            <ac:spMk id="3" creationId="{16383F95-831E-4860-A74D-BDDEF3814B24}"/>
          </ac:spMkLst>
        </pc:spChg>
        <pc:spChg chg="add mod">
          <ac:chgData name="Emily Liu" userId="753d9ce0731d8491" providerId="LiveId" clId="{9431BA2D-FE01-4266-93BB-B6D6DB0D97E5}" dt="2020-11-19T04:41:59.725" v="2593" actId="313"/>
          <ac:spMkLst>
            <pc:docMk/>
            <pc:sldMk cId="4080097717" sldId="264"/>
            <ac:spMk id="6" creationId="{970760BF-CA02-40DC-A914-D9921AC7D2EB}"/>
          </ac:spMkLst>
        </pc:spChg>
        <pc:spChg chg="add del mod">
          <ac:chgData name="Emily Liu" userId="753d9ce0731d8491" providerId="LiveId" clId="{9431BA2D-FE01-4266-93BB-B6D6DB0D97E5}" dt="2020-11-19T03:45:46.900" v="1041" actId="931"/>
          <ac:spMkLst>
            <pc:docMk/>
            <pc:sldMk cId="4080097717" sldId="264"/>
            <ac:spMk id="7" creationId="{2EF1A88F-A2FA-4E9A-B418-ED588275A053}"/>
          </ac:spMkLst>
        </pc:spChg>
        <pc:spChg chg="add mod">
          <ac:chgData name="Emily Liu" userId="753d9ce0731d8491" providerId="LiveId" clId="{9431BA2D-FE01-4266-93BB-B6D6DB0D97E5}" dt="2020-11-19T03:46:21.333" v="1061" actId="20577"/>
          <ac:spMkLst>
            <pc:docMk/>
            <pc:sldMk cId="4080097717" sldId="264"/>
            <ac:spMk id="8" creationId="{5D800E82-3DDD-4AF4-9C2A-AECDD884928D}"/>
          </ac:spMkLst>
        </pc:spChg>
        <pc:picChg chg="add del mod">
          <ac:chgData name="Emily Liu" userId="753d9ce0731d8491" providerId="LiveId" clId="{9431BA2D-FE01-4266-93BB-B6D6DB0D97E5}" dt="2020-11-19T03:45:35.385" v="1039"/>
          <ac:picMkLst>
            <pc:docMk/>
            <pc:sldMk cId="4080097717" sldId="264"/>
            <ac:picMk id="5" creationId="{0690F76B-77C0-4607-815B-6E108E7A3BEA}"/>
          </ac:picMkLst>
        </pc:picChg>
        <pc:picChg chg="add mod modCrop">
          <ac:chgData name="Emily Liu" userId="753d9ce0731d8491" providerId="LiveId" clId="{9431BA2D-FE01-4266-93BB-B6D6DB0D97E5}" dt="2020-11-19T21:47:01.443" v="3968" actId="1440"/>
          <ac:picMkLst>
            <pc:docMk/>
            <pc:sldMk cId="4080097717" sldId="264"/>
            <ac:picMk id="10" creationId="{861F2173-C8AE-4431-844B-1996E84E3803}"/>
          </ac:picMkLst>
        </pc:picChg>
      </pc:sldChg>
      <pc:sldChg chg="addSp delSp modSp add">
        <pc:chgData name="Emily Liu" userId="753d9ce0731d8491" providerId="LiveId" clId="{9431BA2D-FE01-4266-93BB-B6D6DB0D97E5}" dt="2020-11-19T21:08:52.678" v="3961" actId="20577"/>
        <pc:sldMkLst>
          <pc:docMk/>
          <pc:sldMk cId="2749308045" sldId="265"/>
        </pc:sldMkLst>
        <pc:spChg chg="del">
          <ac:chgData name="Emily Liu" userId="753d9ce0731d8491" providerId="LiveId" clId="{9431BA2D-FE01-4266-93BB-B6D6DB0D97E5}" dt="2020-11-19T03:54:38.897" v="1206"/>
          <ac:spMkLst>
            <pc:docMk/>
            <pc:sldMk cId="2749308045" sldId="265"/>
            <ac:spMk id="2" creationId="{AC33B1C8-365A-4440-9094-E4BFB27C569E}"/>
          </ac:spMkLst>
        </pc:spChg>
        <pc:spChg chg="del">
          <ac:chgData name="Emily Liu" userId="753d9ce0731d8491" providerId="LiveId" clId="{9431BA2D-FE01-4266-93BB-B6D6DB0D97E5}" dt="2020-11-19T03:54:38.897" v="1206"/>
          <ac:spMkLst>
            <pc:docMk/>
            <pc:sldMk cId="2749308045" sldId="265"/>
            <ac:spMk id="3" creationId="{6752540C-7F35-4021-A364-96C35E63FA1E}"/>
          </ac:spMkLst>
        </pc:spChg>
        <pc:spChg chg="add del mod">
          <ac:chgData name="Emily Liu" userId="753d9ce0731d8491" providerId="LiveId" clId="{9431BA2D-FE01-4266-93BB-B6D6DB0D97E5}" dt="2020-11-19T03:54:53.386" v="1207"/>
          <ac:spMkLst>
            <pc:docMk/>
            <pc:sldMk cId="2749308045" sldId="265"/>
            <ac:spMk id="4" creationId="{12CBC95E-7E84-432A-9EDF-F181122733A4}"/>
          </ac:spMkLst>
        </pc:spChg>
        <pc:spChg chg="add del mod">
          <ac:chgData name="Emily Liu" userId="753d9ce0731d8491" providerId="LiveId" clId="{9431BA2D-FE01-4266-93BB-B6D6DB0D97E5}" dt="2020-11-19T03:54:53.386" v="1207"/>
          <ac:spMkLst>
            <pc:docMk/>
            <pc:sldMk cId="2749308045" sldId="265"/>
            <ac:spMk id="5" creationId="{86051ADD-8994-4065-B04F-2F5CAB884260}"/>
          </ac:spMkLst>
        </pc:spChg>
        <pc:spChg chg="add del mod">
          <ac:chgData name="Emily Liu" userId="753d9ce0731d8491" providerId="LiveId" clId="{9431BA2D-FE01-4266-93BB-B6D6DB0D97E5}" dt="2020-11-19T03:54:53.386" v="1207"/>
          <ac:spMkLst>
            <pc:docMk/>
            <pc:sldMk cId="2749308045" sldId="265"/>
            <ac:spMk id="6" creationId="{08FAA756-5C7F-422F-B6C1-EF6EF3F32BDD}"/>
          </ac:spMkLst>
        </pc:spChg>
        <pc:spChg chg="add del mod">
          <ac:chgData name="Emily Liu" userId="753d9ce0731d8491" providerId="LiveId" clId="{9431BA2D-FE01-4266-93BB-B6D6DB0D97E5}" dt="2020-11-19T03:55:07.936" v="1208"/>
          <ac:spMkLst>
            <pc:docMk/>
            <pc:sldMk cId="2749308045" sldId="265"/>
            <ac:spMk id="7" creationId="{322180AC-4EC5-4A20-8EFF-D290E4120DA3}"/>
          </ac:spMkLst>
        </pc:spChg>
        <pc:spChg chg="add del mod">
          <ac:chgData name="Emily Liu" userId="753d9ce0731d8491" providerId="LiveId" clId="{9431BA2D-FE01-4266-93BB-B6D6DB0D97E5}" dt="2020-11-19T03:55:07.936" v="1208"/>
          <ac:spMkLst>
            <pc:docMk/>
            <pc:sldMk cId="2749308045" sldId="265"/>
            <ac:spMk id="8" creationId="{9D22B673-91AD-4AAE-9AE0-B1F1F55B1824}"/>
          </ac:spMkLst>
        </pc:spChg>
        <pc:spChg chg="add mod">
          <ac:chgData name="Emily Liu" userId="753d9ce0731d8491" providerId="LiveId" clId="{9431BA2D-FE01-4266-93BB-B6D6DB0D97E5}" dt="2020-11-19T03:55:16.732" v="1245" actId="20577"/>
          <ac:spMkLst>
            <pc:docMk/>
            <pc:sldMk cId="2749308045" sldId="265"/>
            <ac:spMk id="9" creationId="{843F1673-F531-4E86-8C59-120EF62925D0}"/>
          </ac:spMkLst>
        </pc:spChg>
        <pc:spChg chg="add mod">
          <ac:chgData name="Emily Liu" userId="753d9ce0731d8491" providerId="LiveId" clId="{9431BA2D-FE01-4266-93BB-B6D6DB0D97E5}" dt="2020-11-19T03:56:57.107" v="1427" actId="5793"/>
          <ac:spMkLst>
            <pc:docMk/>
            <pc:sldMk cId="2749308045" sldId="265"/>
            <ac:spMk id="10" creationId="{3F3702F4-D1E1-4641-B24C-21F7C3170D87}"/>
          </ac:spMkLst>
        </pc:spChg>
        <pc:spChg chg="add mod">
          <ac:chgData name="Emily Liu" userId="753d9ce0731d8491" providerId="LiveId" clId="{9431BA2D-FE01-4266-93BB-B6D6DB0D97E5}" dt="2020-11-19T21:08:52.678" v="3961" actId="20577"/>
          <ac:spMkLst>
            <pc:docMk/>
            <pc:sldMk cId="2749308045" sldId="265"/>
            <ac:spMk id="11" creationId="{D39324CF-E6C8-4474-A2E4-7C3F65AFF94B}"/>
          </ac:spMkLst>
        </pc:spChg>
      </pc:sldChg>
      <pc:sldChg chg="addSp delSp modSp add">
        <pc:chgData name="Emily Liu" userId="753d9ce0731d8491" providerId="LiveId" clId="{9431BA2D-FE01-4266-93BB-B6D6DB0D97E5}" dt="2020-11-19T21:10:44.940" v="3965" actId="1076"/>
        <pc:sldMkLst>
          <pc:docMk/>
          <pc:sldMk cId="1249751720" sldId="266"/>
        </pc:sldMkLst>
        <pc:spChg chg="del">
          <ac:chgData name="Emily Liu" userId="753d9ce0731d8491" providerId="LiveId" clId="{9431BA2D-FE01-4266-93BB-B6D6DB0D97E5}" dt="2020-11-19T04:11:35.898" v="2013"/>
          <ac:spMkLst>
            <pc:docMk/>
            <pc:sldMk cId="1249751720" sldId="266"/>
            <ac:spMk id="2" creationId="{3B7F3DF3-6D8C-43DA-97EC-4D6FFF869DAC}"/>
          </ac:spMkLst>
        </pc:spChg>
        <pc:spChg chg="del">
          <ac:chgData name="Emily Liu" userId="753d9ce0731d8491" providerId="LiveId" clId="{9431BA2D-FE01-4266-93BB-B6D6DB0D97E5}" dt="2020-11-19T04:11:35.898" v="2013"/>
          <ac:spMkLst>
            <pc:docMk/>
            <pc:sldMk cId="1249751720" sldId="266"/>
            <ac:spMk id="3" creationId="{64F86251-ABAE-43EE-AF33-637B186C9B86}"/>
          </ac:spMkLst>
        </pc:spChg>
        <pc:spChg chg="del">
          <ac:chgData name="Emily Liu" userId="753d9ce0731d8491" providerId="LiveId" clId="{9431BA2D-FE01-4266-93BB-B6D6DB0D97E5}" dt="2020-11-19T04:11:35.898" v="2013"/>
          <ac:spMkLst>
            <pc:docMk/>
            <pc:sldMk cId="1249751720" sldId="266"/>
            <ac:spMk id="4" creationId="{A66DACEB-A0EB-4EF3-A587-480E45462745}"/>
          </ac:spMkLst>
        </pc:spChg>
        <pc:spChg chg="del">
          <ac:chgData name="Emily Liu" userId="753d9ce0731d8491" providerId="LiveId" clId="{9431BA2D-FE01-4266-93BB-B6D6DB0D97E5}" dt="2020-11-19T04:11:35.898" v="2013"/>
          <ac:spMkLst>
            <pc:docMk/>
            <pc:sldMk cId="1249751720" sldId="266"/>
            <ac:spMk id="5" creationId="{97DF45AE-6D43-45A8-A153-6670DB3EC692}"/>
          </ac:spMkLst>
        </pc:spChg>
        <pc:spChg chg="del">
          <ac:chgData name="Emily Liu" userId="753d9ce0731d8491" providerId="LiveId" clId="{9431BA2D-FE01-4266-93BB-B6D6DB0D97E5}" dt="2020-11-19T04:11:35.898" v="2013"/>
          <ac:spMkLst>
            <pc:docMk/>
            <pc:sldMk cId="1249751720" sldId="266"/>
            <ac:spMk id="6" creationId="{439CC5A7-2FFA-449E-B5C9-7535A4ECC6E3}"/>
          </ac:spMkLst>
        </pc:spChg>
        <pc:spChg chg="add mod">
          <ac:chgData name="Emily Liu" userId="753d9ce0731d8491" providerId="LiveId" clId="{9431BA2D-FE01-4266-93BB-B6D6DB0D97E5}" dt="2020-11-19T20:35:45.583" v="2649" actId="20577"/>
          <ac:spMkLst>
            <pc:docMk/>
            <pc:sldMk cId="1249751720" sldId="266"/>
            <ac:spMk id="7" creationId="{C13D5D78-FD89-42EF-A575-1737BB17B25A}"/>
          </ac:spMkLst>
        </pc:spChg>
        <pc:spChg chg="add mod">
          <ac:chgData name="Emily Liu" userId="753d9ce0731d8491" providerId="LiveId" clId="{9431BA2D-FE01-4266-93BB-B6D6DB0D97E5}" dt="2020-11-19T05:43:27.248" v="2642" actId="20577"/>
          <ac:spMkLst>
            <pc:docMk/>
            <pc:sldMk cId="1249751720" sldId="266"/>
            <ac:spMk id="8" creationId="{EBBA7D53-6D8D-4EAD-A8DD-75E44F4A8371}"/>
          </ac:spMkLst>
        </pc:spChg>
        <pc:spChg chg="add mod">
          <ac:chgData name="Emily Liu" userId="753d9ce0731d8491" providerId="LiveId" clId="{9431BA2D-FE01-4266-93BB-B6D6DB0D97E5}" dt="2020-11-19T21:10:44.940" v="3965" actId="1076"/>
          <ac:spMkLst>
            <pc:docMk/>
            <pc:sldMk cId="1249751720" sldId="266"/>
            <ac:spMk id="9" creationId="{6E66575A-EA94-4B59-A5B5-5069CA2BB81E}"/>
          </ac:spMkLst>
        </pc:spChg>
        <pc:spChg chg="add mod">
          <ac:chgData name="Emily Liu" userId="753d9ce0731d8491" providerId="LiveId" clId="{9431BA2D-FE01-4266-93BB-B6D6DB0D97E5}" dt="2020-11-19T04:33:57.636" v="2473" actId="20577"/>
          <ac:spMkLst>
            <pc:docMk/>
            <pc:sldMk cId="1249751720" sldId="266"/>
            <ac:spMk id="10" creationId="{9432B016-B8C8-41DD-8AC7-F705706E0C9F}"/>
          </ac:spMkLst>
        </pc:spChg>
        <pc:spChg chg="add mod">
          <ac:chgData name="Emily Liu" userId="753d9ce0731d8491" providerId="LiveId" clId="{9431BA2D-FE01-4266-93BB-B6D6DB0D97E5}" dt="2020-11-19T04:33:59.474" v="2477" actId="20577"/>
          <ac:spMkLst>
            <pc:docMk/>
            <pc:sldMk cId="1249751720" sldId="266"/>
            <ac:spMk id="11" creationId="{BB376764-C6C9-4880-9FBB-B790FDC7E177}"/>
          </ac:spMkLst>
        </pc:spChg>
      </pc:sldChg>
      <pc:sldChg chg="addSp delSp modSp add">
        <pc:chgData name="Emily Liu" userId="753d9ce0731d8491" providerId="LiveId" clId="{9431BA2D-FE01-4266-93BB-B6D6DB0D97E5}" dt="2020-11-19T21:10:23.402" v="3963" actId="207"/>
        <pc:sldMkLst>
          <pc:docMk/>
          <pc:sldMk cId="652587114" sldId="267"/>
        </pc:sldMkLst>
        <pc:spChg chg="del">
          <ac:chgData name="Emily Liu" userId="753d9ce0731d8491" providerId="LiveId" clId="{9431BA2D-FE01-4266-93BB-B6D6DB0D97E5}" dt="2020-11-19T20:35:59.303" v="2651"/>
          <ac:spMkLst>
            <pc:docMk/>
            <pc:sldMk cId="652587114" sldId="267"/>
            <ac:spMk id="2" creationId="{361523AB-1830-4E17-B9DA-DDF8F54ECC2C}"/>
          </ac:spMkLst>
        </pc:spChg>
        <pc:spChg chg="del">
          <ac:chgData name="Emily Liu" userId="753d9ce0731d8491" providerId="LiveId" clId="{9431BA2D-FE01-4266-93BB-B6D6DB0D97E5}" dt="2020-11-19T20:35:59.303" v="2651"/>
          <ac:spMkLst>
            <pc:docMk/>
            <pc:sldMk cId="652587114" sldId="267"/>
            <ac:spMk id="3" creationId="{EC15D94E-2CE3-4051-AADC-43C0EE2498B1}"/>
          </ac:spMkLst>
        </pc:spChg>
        <pc:spChg chg="del">
          <ac:chgData name="Emily Liu" userId="753d9ce0731d8491" providerId="LiveId" clId="{9431BA2D-FE01-4266-93BB-B6D6DB0D97E5}" dt="2020-11-19T20:35:59.303" v="2651"/>
          <ac:spMkLst>
            <pc:docMk/>
            <pc:sldMk cId="652587114" sldId="267"/>
            <ac:spMk id="4" creationId="{B8EAB25F-87DF-4CFE-96ED-75A1721033B6}"/>
          </ac:spMkLst>
        </pc:spChg>
        <pc:spChg chg="del">
          <ac:chgData name="Emily Liu" userId="753d9ce0731d8491" providerId="LiveId" clId="{9431BA2D-FE01-4266-93BB-B6D6DB0D97E5}" dt="2020-11-19T20:35:59.303" v="2651"/>
          <ac:spMkLst>
            <pc:docMk/>
            <pc:sldMk cId="652587114" sldId="267"/>
            <ac:spMk id="5" creationId="{7EF4EE97-BED9-436E-82B6-72E7D1A082D8}"/>
          </ac:spMkLst>
        </pc:spChg>
        <pc:spChg chg="del">
          <ac:chgData name="Emily Liu" userId="753d9ce0731d8491" providerId="LiveId" clId="{9431BA2D-FE01-4266-93BB-B6D6DB0D97E5}" dt="2020-11-19T20:35:59.303" v="2651"/>
          <ac:spMkLst>
            <pc:docMk/>
            <pc:sldMk cId="652587114" sldId="267"/>
            <ac:spMk id="6" creationId="{47D3FAB2-9F27-4260-8389-7D04B8C24D39}"/>
          </ac:spMkLst>
        </pc:spChg>
        <pc:spChg chg="add mod">
          <ac:chgData name="Emily Liu" userId="753d9ce0731d8491" providerId="LiveId" clId="{9431BA2D-FE01-4266-93BB-B6D6DB0D97E5}" dt="2020-11-19T20:57:44.385" v="3853" actId="255"/>
          <ac:spMkLst>
            <pc:docMk/>
            <pc:sldMk cId="652587114" sldId="267"/>
            <ac:spMk id="7" creationId="{B99D6A38-B122-47F5-88F3-0834734B1D18}"/>
          </ac:spMkLst>
        </pc:spChg>
        <pc:spChg chg="add mod">
          <ac:chgData name="Emily Liu" userId="753d9ce0731d8491" providerId="LiveId" clId="{9431BA2D-FE01-4266-93BB-B6D6DB0D97E5}" dt="2020-11-19T21:10:23.402" v="3963" actId="207"/>
          <ac:spMkLst>
            <pc:docMk/>
            <pc:sldMk cId="652587114" sldId="267"/>
            <ac:spMk id="8" creationId="{DF0F1584-0109-44C8-A919-46AA7118836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9176E-8D9E-4D7D-BC11-552ED99382CF}" type="doc">
      <dgm:prSet loTypeId="urn:microsoft.com/office/officeart/2005/8/layout/process2" loCatId="process" qsTypeId="urn:microsoft.com/office/officeart/2005/8/quickstyle/simple1" qsCatId="simple" csTypeId="urn:microsoft.com/office/officeart/2005/8/colors/accent1_2" csCatId="accent1" phldr="1"/>
      <dgm:spPr/>
    </dgm:pt>
    <dgm:pt modelId="{527126F3-63B0-4AE3-A816-070573CD3AC7}">
      <dgm:prSet phldrT="[Text]"/>
      <dgm:spPr/>
      <dgm:t>
        <a:bodyPr/>
        <a:lstStyle/>
        <a:p>
          <a:r>
            <a:rPr lang="en-US" dirty="0"/>
            <a:t>Generate</a:t>
          </a:r>
        </a:p>
      </dgm:t>
    </dgm:pt>
    <dgm:pt modelId="{CB8FE258-8976-485F-8ED8-17536EA86B74}" type="parTrans" cxnId="{6BD14A89-B7C2-41E0-9F7A-F79A51F2E069}">
      <dgm:prSet/>
      <dgm:spPr/>
      <dgm:t>
        <a:bodyPr/>
        <a:lstStyle/>
        <a:p>
          <a:endParaRPr lang="en-US"/>
        </a:p>
      </dgm:t>
    </dgm:pt>
    <dgm:pt modelId="{6C3B9001-2CC5-4C3E-9F7C-8FE116CC14B0}" type="sibTrans" cxnId="{6BD14A89-B7C2-41E0-9F7A-F79A51F2E069}">
      <dgm:prSet/>
      <dgm:spPr/>
      <dgm:t>
        <a:bodyPr/>
        <a:lstStyle/>
        <a:p>
          <a:endParaRPr lang="en-US"/>
        </a:p>
      </dgm:t>
    </dgm:pt>
    <dgm:pt modelId="{50FB1B8E-5134-4E1E-8C58-004D4C17B21B}">
      <dgm:prSet phldrT="[Text]"/>
      <dgm:spPr/>
      <dgm:t>
        <a:bodyPr/>
        <a:lstStyle/>
        <a:p>
          <a:r>
            <a:rPr lang="en-US" dirty="0"/>
            <a:t>Search</a:t>
          </a:r>
        </a:p>
      </dgm:t>
    </dgm:pt>
    <dgm:pt modelId="{F5F1C59C-B034-43A4-99C4-02A4B9DD80C0}" type="parTrans" cxnId="{A45B18D5-8C8B-478E-AF90-34E5A49695B8}">
      <dgm:prSet/>
      <dgm:spPr/>
      <dgm:t>
        <a:bodyPr/>
        <a:lstStyle/>
        <a:p>
          <a:endParaRPr lang="en-US"/>
        </a:p>
      </dgm:t>
    </dgm:pt>
    <dgm:pt modelId="{CCF58B7C-B72A-45F1-98B8-6DA612DEB2CC}" type="sibTrans" cxnId="{A45B18D5-8C8B-478E-AF90-34E5A49695B8}">
      <dgm:prSet/>
      <dgm:spPr/>
      <dgm:t>
        <a:bodyPr/>
        <a:lstStyle/>
        <a:p>
          <a:endParaRPr lang="en-US"/>
        </a:p>
      </dgm:t>
    </dgm:pt>
    <dgm:pt modelId="{2FD6F842-3612-4788-9F42-2F2B85541259}">
      <dgm:prSet phldrT="[Text]"/>
      <dgm:spPr/>
      <dgm:t>
        <a:bodyPr/>
        <a:lstStyle/>
        <a:p>
          <a:r>
            <a:rPr lang="en-US" dirty="0"/>
            <a:t>Check</a:t>
          </a:r>
        </a:p>
      </dgm:t>
    </dgm:pt>
    <dgm:pt modelId="{FE5C5C16-DBC6-46B4-B2D2-D5703CC1BF92}" type="parTrans" cxnId="{5910BFD2-3560-4046-87F4-28D24956AA81}">
      <dgm:prSet/>
      <dgm:spPr/>
      <dgm:t>
        <a:bodyPr/>
        <a:lstStyle/>
        <a:p>
          <a:endParaRPr lang="en-US"/>
        </a:p>
      </dgm:t>
    </dgm:pt>
    <dgm:pt modelId="{9EFCB2EA-70D1-47C0-BCE4-9F8EDEE5546E}" type="sibTrans" cxnId="{5910BFD2-3560-4046-87F4-28D24956AA81}">
      <dgm:prSet/>
      <dgm:spPr/>
      <dgm:t>
        <a:bodyPr/>
        <a:lstStyle/>
        <a:p>
          <a:endParaRPr lang="en-US"/>
        </a:p>
      </dgm:t>
    </dgm:pt>
    <dgm:pt modelId="{248C94B8-8DF9-4EA6-8099-C4C604386465}" type="pres">
      <dgm:prSet presAssocID="{87D9176E-8D9E-4D7D-BC11-552ED99382CF}" presName="linearFlow" presStyleCnt="0">
        <dgm:presLayoutVars>
          <dgm:resizeHandles val="exact"/>
        </dgm:presLayoutVars>
      </dgm:prSet>
      <dgm:spPr/>
    </dgm:pt>
    <dgm:pt modelId="{E927E81A-6F25-48BC-A74E-B47B3E34B719}" type="pres">
      <dgm:prSet presAssocID="{527126F3-63B0-4AE3-A816-070573CD3AC7}" presName="node" presStyleLbl="node1" presStyleIdx="0" presStyleCnt="3">
        <dgm:presLayoutVars>
          <dgm:bulletEnabled val="1"/>
        </dgm:presLayoutVars>
      </dgm:prSet>
      <dgm:spPr/>
    </dgm:pt>
    <dgm:pt modelId="{ADBF0B06-DC42-4756-BFB5-C972AB0A60C0}" type="pres">
      <dgm:prSet presAssocID="{6C3B9001-2CC5-4C3E-9F7C-8FE116CC14B0}" presName="sibTrans" presStyleLbl="sibTrans2D1" presStyleIdx="0" presStyleCnt="2"/>
      <dgm:spPr/>
    </dgm:pt>
    <dgm:pt modelId="{96720AAF-52D5-4717-AD83-305B83BDA178}" type="pres">
      <dgm:prSet presAssocID="{6C3B9001-2CC5-4C3E-9F7C-8FE116CC14B0}" presName="connectorText" presStyleLbl="sibTrans2D1" presStyleIdx="0" presStyleCnt="2"/>
      <dgm:spPr/>
    </dgm:pt>
    <dgm:pt modelId="{648033DC-51AD-4B3B-A6C4-2C55CAE29023}" type="pres">
      <dgm:prSet presAssocID="{50FB1B8E-5134-4E1E-8C58-004D4C17B21B}" presName="node" presStyleLbl="node1" presStyleIdx="1" presStyleCnt="3">
        <dgm:presLayoutVars>
          <dgm:bulletEnabled val="1"/>
        </dgm:presLayoutVars>
      </dgm:prSet>
      <dgm:spPr/>
    </dgm:pt>
    <dgm:pt modelId="{489AC764-3E32-49F7-8702-F88B1C48E184}" type="pres">
      <dgm:prSet presAssocID="{CCF58B7C-B72A-45F1-98B8-6DA612DEB2CC}" presName="sibTrans" presStyleLbl="sibTrans2D1" presStyleIdx="1" presStyleCnt="2"/>
      <dgm:spPr/>
    </dgm:pt>
    <dgm:pt modelId="{1082C1E5-84DD-4EC0-8DCA-06DFC9019F5C}" type="pres">
      <dgm:prSet presAssocID="{CCF58B7C-B72A-45F1-98B8-6DA612DEB2CC}" presName="connectorText" presStyleLbl="sibTrans2D1" presStyleIdx="1" presStyleCnt="2"/>
      <dgm:spPr/>
    </dgm:pt>
    <dgm:pt modelId="{6245A169-B11A-4C05-BC64-3DBE9EEBF7DC}" type="pres">
      <dgm:prSet presAssocID="{2FD6F842-3612-4788-9F42-2F2B85541259}" presName="node" presStyleLbl="node1" presStyleIdx="2" presStyleCnt="3" custLinFactNeighborY="0">
        <dgm:presLayoutVars>
          <dgm:bulletEnabled val="1"/>
        </dgm:presLayoutVars>
      </dgm:prSet>
      <dgm:spPr/>
    </dgm:pt>
  </dgm:ptLst>
  <dgm:cxnLst>
    <dgm:cxn modelId="{85C51F2A-FC84-471A-8BA3-1015E7C4721C}" type="presOf" srcId="{6C3B9001-2CC5-4C3E-9F7C-8FE116CC14B0}" destId="{ADBF0B06-DC42-4756-BFB5-C972AB0A60C0}" srcOrd="0" destOrd="0" presId="urn:microsoft.com/office/officeart/2005/8/layout/process2"/>
    <dgm:cxn modelId="{826B665A-27EE-4575-B6DF-B1B6EA14C2BE}" type="presOf" srcId="{50FB1B8E-5134-4E1E-8C58-004D4C17B21B}" destId="{648033DC-51AD-4B3B-A6C4-2C55CAE29023}" srcOrd="0" destOrd="0" presId="urn:microsoft.com/office/officeart/2005/8/layout/process2"/>
    <dgm:cxn modelId="{8001837B-C62B-4343-8306-F8F6BFD1EAD5}" type="presOf" srcId="{CCF58B7C-B72A-45F1-98B8-6DA612DEB2CC}" destId="{489AC764-3E32-49F7-8702-F88B1C48E184}" srcOrd="0" destOrd="0" presId="urn:microsoft.com/office/officeart/2005/8/layout/process2"/>
    <dgm:cxn modelId="{6BD14A89-B7C2-41E0-9F7A-F79A51F2E069}" srcId="{87D9176E-8D9E-4D7D-BC11-552ED99382CF}" destId="{527126F3-63B0-4AE3-A816-070573CD3AC7}" srcOrd="0" destOrd="0" parTransId="{CB8FE258-8976-485F-8ED8-17536EA86B74}" sibTransId="{6C3B9001-2CC5-4C3E-9F7C-8FE116CC14B0}"/>
    <dgm:cxn modelId="{EC8B1497-CC6E-49BA-8550-F9A9D6088251}" type="presOf" srcId="{87D9176E-8D9E-4D7D-BC11-552ED99382CF}" destId="{248C94B8-8DF9-4EA6-8099-C4C604386465}" srcOrd="0" destOrd="0" presId="urn:microsoft.com/office/officeart/2005/8/layout/process2"/>
    <dgm:cxn modelId="{2096399E-6726-4011-8EAE-F6C819A62D44}" type="presOf" srcId="{527126F3-63B0-4AE3-A816-070573CD3AC7}" destId="{E927E81A-6F25-48BC-A74E-B47B3E34B719}" srcOrd="0" destOrd="0" presId="urn:microsoft.com/office/officeart/2005/8/layout/process2"/>
    <dgm:cxn modelId="{6CF451B0-2DE5-41F2-9C53-D815FB7A9178}" type="presOf" srcId="{2FD6F842-3612-4788-9F42-2F2B85541259}" destId="{6245A169-B11A-4C05-BC64-3DBE9EEBF7DC}" srcOrd="0" destOrd="0" presId="urn:microsoft.com/office/officeart/2005/8/layout/process2"/>
    <dgm:cxn modelId="{EFC529BB-3C5C-49AF-9D6A-5EDAC889B849}" type="presOf" srcId="{CCF58B7C-B72A-45F1-98B8-6DA612DEB2CC}" destId="{1082C1E5-84DD-4EC0-8DCA-06DFC9019F5C}" srcOrd="1" destOrd="0" presId="urn:microsoft.com/office/officeart/2005/8/layout/process2"/>
    <dgm:cxn modelId="{5910BFD2-3560-4046-87F4-28D24956AA81}" srcId="{87D9176E-8D9E-4D7D-BC11-552ED99382CF}" destId="{2FD6F842-3612-4788-9F42-2F2B85541259}" srcOrd="2" destOrd="0" parTransId="{FE5C5C16-DBC6-46B4-B2D2-D5703CC1BF92}" sibTransId="{9EFCB2EA-70D1-47C0-BCE4-9F8EDEE5546E}"/>
    <dgm:cxn modelId="{A45B18D5-8C8B-478E-AF90-34E5A49695B8}" srcId="{87D9176E-8D9E-4D7D-BC11-552ED99382CF}" destId="{50FB1B8E-5134-4E1E-8C58-004D4C17B21B}" srcOrd="1" destOrd="0" parTransId="{F5F1C59C-B034-43A4-99C4-02A4B9DD80C0}" sibTransId="{CCF58B7C-B72A-45F1-98B8-6DA612DEB2CC}"/>
    <dgm:cxn modelId="{EA8A99D6-B1C9-4202-B08A-D3248C6C4AF7}" type="presOf" srcId="{6C3B9001-2CC5-4C3E-9F7C-8FE116CC14B0}" destId="{96720AAF-52D5-4717-AD83-305B83BDA178}" srcOrd="1" destOrd="0" presId="urn:microsoft.com/office/officeart/2005/8/layout/process2"/>
    <dgm:cxn modelId="{5626D65D-902B-485E-951D-74594DEBFF2E}" type="presParOf" srcId="{248C94B8-8DF9-4EA6-8099-C4C604386465}" destId="{E927E81A-6F25-48BC-A74E-B47B3E34B719}" srcOrd="0" destOrd="0" presId="urn:microsoft.com/office/officeart/2005/8/layout/process2"/>
    <dgm:cxn modelId="{F891F8AB-4900-4711-96B3-73D6F1DD088D}" type="presParOf" srcId="{248C94B8-8DF9-4EA6-8099-C4C604386465}" destId="{ADBF0B06-DC42-4756-BFB5-C972AB0A60C0}" srcOrd="1" destOrd="0" presId="urn:microsoft.com/office/officeart/2005/8/layout/process2"/>
    <dgm:cxn modelId="{4B2BA670-5CAF-425A-8FE2-A1B059BFCAD9}" type="presParOf" srcId="{ADBF0B06-DC42-4756-BFB5-C972AB0A60C0}" destId="{96720AAF-52D5-4717-AD83-305B83BDA178}" srcOrd="0" destOrd="0" presId="urn:microsoft.com/office/officeart/2005/8/layout/process2"/>
    <dgm:cxn modelId="{1E412CAA-D25C-4809-8803-350A3791CA67}" type="presParOf" srcId="{248C94B8-8DF9-4EA6-8099-C4C604386465}" destId="{648033DC-51AD-4B3B-A6C4-2C55CAE29023}" srcOrd="2" destOrd="0" presId="urn:microsoft.com/office/officeart/2005/8/layout/process2"/>
    <dgm:cxn modelId="{B60FE22D-49E4-45E7-A8B6-80BEC78CB862}" type="presParOf" srcId="{248C94B8-8DF9-4EA6-8099-C4C604386465}" destId="{489AC764-3E32-49F7-8702-F88B1C48E184}" srcOrd="3" destOrd="0" presId="urn:microsoft.com/office/officeart/2005/8/layout/process2"/>
    <dgm:cxn modelId="{4C1C607A-333B-476E-95B9-158E258C1103}" type="presParOf" srcId="{489AC764-3E32-49F7-8702-F88B1C48E184}" destId="{1082C1E5-84DD-4EC0-8DCA-06DFC9019F5C}" srcOrd="0" destOrd="0" presId="urn:microsoft.com/office/officeart/2005/8/layout/process2"/>
    <dgm:cxn modelId="{98FD75D4-3C9E-40CF-8DE4-73D65184C711}" type="presParOf" srcId="{248C94B8-8DF9-4EA6-8099-C4C604386465}" destId="{6245A169-B11A-4C05-BC64-3DBE9EEBF7D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F1C31E-FF4D-46EF-8D0B-70E24C49E06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64D6FB3-F231-495F-8C70-1D2E84EE8DDC}">
      <dgm:prSet phldrT="[Text]"/>
      <dgm:spPr>
        <a:solidFill>
          <a:schemeClr val="accent4"/>
        </a:solidFill>
      </dgm:spPr>
      <dgm:t>
        <a:bodyPr/>
        <a:lstStyle/>
        <a:p>
          <a:r>
            <a:rPr lang="en-US" dirty="0"/>
            <a:t>GET</a:t>
          </a:r>
        </a:p>
      </dgm:t>
    </dgm:pt>
    <dgm:pt modelId="{B27FEAC0-2514-4CC5-A2B6-71E5AE7A1509}" type="parTrans" cxnId="{F9330CA7-704A-42B1-9EF5-D0EBEB60155E}">
      <dgm:prSet/>
      <dgm:spPr/>
      <dgm:t>
        <a:bodyPr/>
        <a:lstStyle/>
        <a:p>
          <a:endParaRPr lang="en-US"/>
        </a:p>
      </dgm:t>
    </dgm:pt>
    <dgm:pt modelId="{A07080D7-CA8F-4271-8820-0884B37AC7BF}" type="sibTrans" cxnId="{F9330CA7-704A-42B1-9EF5-D0EBEB60155E}">
      <dgm:prSet/>
      <dgm:spPr/>
      <dgm:t>
        <a:bodyPr/>
        <a:lstStyle/>
        <a:p>
          <a:endParaRPr lang="en-US"/>
        </a:p>
      </dgm:t>
    </dgm:pt>
    <dgm:pt modelId="{F98F6B74-4092-4F9B-85F5-3D206B7035CB}">
      <dgm:prSet phldrT="[Text]"/>
      <dgm:spPr/>
      <dgm:t>
        <a:bodyPr/>
        <a:lstStyle/>
        <a:p>
          <a:r>
            <a:rPr lang="en-US" dirty="0"/>
            <a:t>To login page</a:t>
          </a:r>
        </a:p>
      </dgm:t>
    </dgm:pt>
    <dgm:pt modelId="{3A7061A9-EAEA-499B-98FF-6F30FB9CE636}" type="parTrans" cxnId="{27A118A7-857B-4AC8-809F-00101F9EE8A0}">
      <dgm:prSet/>
      <dgm:spPr/>
      <dgm:t>
        <a:bodyPr/>
        <a:lstStyle/>
        <a:p>
          <a:endParaRPr lang="en-US"/>
        </a:p>
      </dgm:t>
    </dgm:pt>
    <dgm:pt modelId="{4D1255A5-E72C-40AC-8CFA-CAC57F80F90B}" type="sibTrans" cxnId="{27A118A7-857B-4AC8-809F-00101F9EE8A0}">
      <dgm:prSet/>
      <dgm:spPr/>
      <dgm:t>
        <a:bodyPr/>
        <a:lstStyle/>
        <a:p>
          <a:endParaRPr lang="en-US"/>
        </a:p>
      </dgm:t>
    </dgm:pt>
    <dgm:pt modelId="{74DC03BE-EC25-4C41-B152-A7A119585406}">
      <dgm:prSet phldrT="[Text]"/>
      <dgm:spPr>
        <a:solidFill>
          <a:srgbClr val="7030A0"/>
        </a:solidFill>
      </dgm:spPr>
      <dgm:t>
        <a:bodyPr/>
        <a:lstStyle/>
        <a:p>
          <a:r>
            <a:rPr lang="en-US" dirty="0"/>
            <a:t>POST</a:t>
          </a:r>
        </a:p>
      </dgm:t>
    </dgm:pt>
    <dgm:pt modelId="{B2F15B14-4F9B-4F7B-9576-B160D01B9820}" type="parTrans" cxnId="{DAA7EB85-719D-42EA-AED8-C706D1F13881}">
      <dgm:prSet/>
      <dgm:spPr/>
      <dgm:t>
        <a:bodyPr/>
        <a:lstStyle/>
        <a:p>
          <a:endParaRPr lang="en-US"/>
        </a:p>
      </dgm:t>
    </dgm:pt>
    <dgm:pt modelId="{B19C0525-E12A-4BEC-A922-E2E2B9CF5F5C}" type="sibTrans" cxnId="{DAA7EB85-719D-42EA-AED8-C706D1F13881}">
      <dgm:prSet/>
      <dgm:spPr/>
      <dgm:t>
        <a:bodyPr/>
        <a:lstStyle/>
        <a:p>
          <a:endParaRPr lang="en-US"/>
        </a:p>
      </dgm:t>
    </dgm:pt>
    <dgm:pt modelId="{F50482B9-791E-4728-A92F-3A19B7E24EE5}">
      <dgm:prSet phldrT="[Text]"/>
      <dgm:spPr/>
      <dgm:t>
        <a:bodyPr/>
        <a:lstStyle/>
        <a:p>
          <a:r>
            <a:rPr lang="en-US" dirty="0"/>
            <a:t>To </a:t>
          </a:r>
          <a:r>
            <a:rPr lang="en-US" u="sng" dirty="0"/>
            <a:t>login page</a:t>
          </a:r>
          <a:endParaRPr lang="en-US" dirty="0"/>
        </a:p>
      </dgm:t>
    </dgm:pt>
    <dgm:pt modelId="{66620D3D-4855-4691-AE8B-142C2FB3FC91}" type="parTrans" cxnId="{BF896645-E7A6-4AE4-A126-C9B1E2976506}">
      <dgm:prSet/>
      <dgm:spPr/>
      <dgm:t>
        <a:bodyPr/>
        <a:lstStyle/>
        <a:p>
          <a:endParaRPr lang="en-US"/>
        </a:p>
      </dgm:t>
    </dgm:pt>
    <dgm:pt modelId="{A5DA2DB7-AB28-4BA6-A00E-31BC7887B6FD}" type="sibTrans" cxnId="{BF896645-E7A6-4AE4-A126-C9B1E2976506}">
      <dgm:prSet/>
      <dgm:spPr/>
      <dgm:t>
        <a:bodyPr/>
        <a:lstStyle/>
        <a:p>
          <a:endParaRPr lang="en-US"/>
        </a:p>
      </dgm:t>
    </dgm:pt>
    <dgm:pt modelId="{F1C80B49-2F21-4BB0-860C-FF09EF0AB6F3}">
      <dgm:prSet phldrT="[Text]"/>
      <dgm:spPr/>
      <dgm:t>
        <a:bodyPr/>
        <a:lstStyle/>
        <a:p>
          <a:r>
            <a:rPr lang="en-US" dirty="0"/>
            <a:t>Parameters: USERNAME and PASSWORD</a:t>
          </a:r>
        </a:p>
      </dgm:t>
    </dgm:pt>
    <dgm:pt modelId="{54BE1870-8ECA-4178-961A-FB36C6392E29}" type="parTrans" cxnId="{99A2A321-B15E-44FD-988E-847ED839549E}">
      <dgm:prSet/>
      <dgm:spPr/>
      <dgm:t>
        <a:bodyPr/>
        <a:lstStyle/>
        <a:p>
          <a:endParaRPr lang="en-US"/>
        </a:p>
      </dgm:t>
    </dgm:pt>
    <dgm:pt modelId="{457127F6-841F-4E7D-89C5-C94CA9BFA3FA}" type="sibTrans" cxnId="{99A2A321-B15E-44FD-988E-847ED839549E}">
      <dgm:prSet/>
      <dgm:spPr/>
      <dgm:t>
        <a:bodyPr/>
        <a:lstStyle/>
        <a:p>
          <a:endParaRPr lang="en-US"/>
        </a:p>
      </dgm:t>
    </dgm:pt>
    <dgm:pt modelId="{E3AC1B7B-839C-41AE-81E8-E6DD98A6698D}">
      <dgm:prSet phldrT="[Text]"/>
      <dgm:spPr>
        <a:solidFill>
          <a:schemeClr val="accent4"/>
        </a:solidFill>
      </dgm:spPr>
      <dgm:t>
        <a:bodyPr/>
        <a:lstStyle/>
        <a:p>
          <a:r>
            <a:rPr lang="en-US" dirty="0"/>
            <a:t>GET</a:t>
          </a:r>
        </a:p>
      </dgm:t>
    </dgm:pt>
    <dgm:pt modelId="{9DD57974-E390-4B52-91E0-715401DE0C0D}" type="parTrans" cxnId="{A6FE931E-5D6F-4F33-9653-D72E3119D7AB}">
      <dgm:prSet/>
      <dgm:spPr/>
      <dgm:t>
        <a:bodyPr/>
        <a:lstStyle/>
        <a:p>
          <a:endParaRPr lang="en-US"/>
        </a:p>
      </dgm:t>
    </dgm:pt>
    <dgm:pt modelId="{6FC2E59B-48E1-438C-B8E7-EB87888416A5}" type="sibTrans" cxnId="{A6FE931E-5D6F-4F33-9653-D72E3119D7AB}">
      <dgm:prSet/>
      <dgm:spPr/>
      <dgm:t>
        <a:bodyPr/>
        <a:lstStyle/>
        <a:p>
          <a:endParaRPr lang="en-US"/>
        </a:p>
      </dgm:t>
    </dgm:pt>
    <dgm:pt modelId="{58C95A23-EF54-4A92-8B88-1DF7643F7E47}">
      <dgm:prSet phldrT="[Text]"/>
      <dgm:spPr/>
      <dgm:t>
        <a:bodyPr/>
        <a:lstStyle/>
        <a:p>
          <a:r>
            <a:rPr lang="en-US" dirty="0"/>
            <a:t>To Pound site</a:t>
          </a:r>
        </a:p>
      </dgm:t>
    </dgm:pt>
    <dgm:pt modelId="{9183BEF2-E0AA-4452-B098-D1C2055067EC}" type="parTrans" cxnId="{724A5439-980D-4E87-8575-9EE81B2EBBD6}">
      <dgm:prSet/>
      <dgm:spPr/>
      <dgm:t>
        <a:bodyPr/>
        <a:lstStyle/>
        <a:p>
          <a:endParaRPr lang="en-US"/>
        </a:p>
      </dgm:t>
    </dgm:pt>
    <dgm:pt modelId="{E0594697-7847-446B-8717-2559E192F31D}" type="sibTrans" cxnId="{724A5439-980D-4E87-8575-9EE81B2EBBD6}">
      <dgm:prSet/>
      <dgm:spPr/>
      <dgm:t>
        <a:bodyPr/>
        <a:lstStyle/>
        <a:p>
          <a:endParaRPr lang="en-US"/>
        </a:p>
      </dgm:t>
    </dgm:pt>
    <dgm:pt modelId="{039100AE-222D-459F-8FBB-6B6FFB4BBC7F}">
      <dgm:prSet phldrT="[Text]"/>
      <dgm:spPr/>
      <dgm:t>
        <a:bodyPr/>
        <a:lstStyle/>
        <a:p>
          <a:r>
            <a:rPr lang="en-US" dirty="0"/>
            <a:t>Parameters: PETNAME</a:t>
          </a:r>
        </a:p>
      </dgm:t>
    </dgm:pt>
    <dgm:pt modelId="{7E18CC8C-C045-4298-A574-C68304BF92D2}" type="parTrans" cxnId="{8F688258-8859-4862-8FF9-958EB6075029}">
      <dgm:prSet/>
      <dgm:spPr/>
      <dgm:t>
        <a:bodyPr/>
        <a:lstStyle/>
        <a:p>
          <a:endParaRPr lang="en-US"/>
        </a:p>
      </dgm:t>
    </dgm:pt>
    <dgm:pt modelId="{0005C130-076F-4543-9908-F595F0192778}" type="sibTrans" cxnId="{8F688258-8859-4862-8FF9-958EB6075029}">
      <dgm:prSet/>
      <dgm:spPr/>
      <dgm:t>
        <a:bodyPr/>
        <a:lstStyle/>
        <a:p>
          <a:endParaRPr lang="en-US"/>
        </a:p>
      </dgm:t>
    </dgm:pt>
    <dgm:pt modelId="{8BA96C52-82BD-4F46-BC3D-12968F46C656}" type="pres">
      <dgm:prSet presAssocID="{9CF1C31E-FF4D-46EF-8D0B-70E24C49E06D}" presName="linearFlow" presStyleCnt="0">
        <dgm:presLayoutVars>
          <dgm:dir/>
          <dgm:animLvl val="lvl"/>
          <dgm:resizeHandles val="exact"/>
        </dgm:presLayoutVars>
      </dgm:prSet>
      <dgm:spPr/>
    </dgm:pt>
    <dgm:pt modelId="{5FD2A466-CF8B-4633-8294-4A6ABD88CC6E}" type="pres">
      <dgm:prSet presAssocID="{D64D6FB3-F231-495F-8C70-1D2E84EE8DDC}" presName="composite" presStyleCnt="0"/>
      <dgm:spPr/>
    </dgm:pt>
    <dgm:pt modelId="{569DBD2F-06E4-44C2-8D00-AE7B5B90317D}" type="pres">
      <dgm:prSet presAssocID="{D64D6FB3-F231-495F-8C70-1D2E84EE8DDC}" presName="parentText" presStyleLbl="alignNode1" presStyleIdx="0" presStyleCnt="3" custLinFactNeighborY="0">
        <dgm:presLayoutVars>
          <dgm:chMax val="1"/>
          <dgm:bulletEnabled val="1"/>
        </dgm:presLayoutVars>
      </dgm:prSet>
      <dgm:spPr/>
    </dgm:pt>
    <dgm:pt modelId="{6B5DE3F4-DAA6-4F84-86E5-E49E59AD7FAA}" type="pres">
      <dgm:prSet presAssocID="{D64D6FB3-F231-495F-8C70-1D2E84EE8DDC}" presName="descendantText" presStyleLbl="alignAcc1" presStyleIdx="0" presStyleCnt="3">
        <dgm:presLayoutVars>
          <dgm:bulletEnabled val="1"/>
        </dgm:presLayoutVars>
      </dgm:prSet>
      <dgm:spPr/>
    </dgm:pt>
    <dgm:pt modelId="{4A9A6971-4405-40D9-B50B-4B8725CF7A9F}" type="pres">
      <dgm:prSet presAssocID="{A07080D7-CA8F-4271-8820-0884B37AC7BF}" presName="sp" presStyleCnt="0"/>
      <dgm:spPr/>
    </dgm:pt>
    <dgm:pt modelId="{B85D66A2-AEC7-4ED4-A6BA-910202544E26}" type="pres">
      <dgm:prSet presAssocID="{74DC03BE-EC25-4C41-B152-A7A119585406}" presName="composite" presStyleCnt="0"/>
      <dgm:spPr/>
    </dgm:pt>
    <dgm:pt modelId="{4236DA59-B33D-4BA2-9943-A43A9B898279}" type="pres">
      <dgm:prSet presAssocID="{74DC03BE-EC25-4C41-B152-A7A119585406}" presName="parentText" presStyleLbl="alignNode1" presStyleIdx="1" presStyleCnt="3">
        <dgm:presLayoutVars>
          <dgm:chMax val="1"/>
          <dgm:bulletEnabled val="1"/>
        </dgm:presLayoutVars>
      </dgm:prSet>
      <dgm:spPr/>
    </dgm:pt>
    <dgm:pt modelId="{75FFA7E3-4C01-4164-8F21-18E3B8A2B244}" type="pres">
      <dgm:prSet presAssocID="{74DC03BE-EC25-4C41-B152-A7A119585406}" presName="descendantText" presStyleLbl="alignAcc1" presStyleIdx="1" presStyleCnt="3">
        <dgm:presLayoutVars>
          <dgm:bulletEnabled val="1"/>
        </dgm:presLayoutVars>
      </dgm:prSet>
      <dgm:spPr/>
    </dgm:pt>
    <dgm:pt modelId="{934471D0-3E62-4270-8976-5F69F7672164}" type="pres">
      <dgm:prSet presAssocID="{B19C0525-E12A-4BEC-A922-E2E2B9CF5F5C}" presName="sp" presStyleCnt="0"/>
      <dgm:spPr/>
    </dgm:pt>
    <dgm:pt modelId="{6F87C514-64D2-42A6-BF63-536D5087F4C7}" type="pres">
      <dgm:prSet presAssocID="{E3AC1B7B-839C-41AE-81E8-E6DD98A6698D}" presName="composite" presStyleCnt="0"/>
      <dgm:spPr/>
    </dgm:pt>
    <dgm:pt modelId="{0426E12D-E0F1-46FC-8640-00CD150C070E}" type="pres">
      <dgm:prSet presAssocID="{E3AC1B7B-839C-41AE-81E8-E6DD98A6698D}" presName="parentText" presStyleLbl="alignNode1" presStyleIdx="2" presStyleCnt="3" custLinFactNeighborY="0">
        <dgm:presLayoutVars>
          <dgm:chMax val="1"/>
          <dgm:bulletEnabled val="1"/>
        </dgm:presLayoutVars>
      </dgm:prSet>
      <dgm:spPr/>
    </dgm:pt>
    <dgm:pt modelId="{6BDC9CE1-98D0-4700-BDA5-813399C9747A}" type="pres">
      <dgm:prSet presAssocID="{E3AC1B7B-839C-41AE-81E8-E6DD98A6698D}" presName="descendantText" presStyleLbl="alignAcc1" presStyleIdx="2" presStyleCnt="3" custLinFactNeighborY="0">
        <dgm:presLayoutVars>
          <dgm:bulletEnabled val="1"/>
        </dgm:presLayoutVars>
      </dgm:prSet>
      <dgm:spPr/>
    </dgm:pt>
  </dgm:ptLst>
  <dgm:cxnLst>
    <dgm:cxn modelId="{8DFE470C-549C-4F08-91FB-244AD3C70751}" type="presOf" srcId="{D64D6FB3-F231-495F-8C70-1D2E84EE8DDC}" destId="{569DBD2F-06E4-44C2-8D00-AE7B5B90317D}" srcOrd="0" destOrd="0" presId="urn:microsoft.com/office/officeart/2005/8/layout/chevron2"/>
    <dgm:cxn modelId="{ADCD5312-4A9C-4334-A360-335DED9237AE}" type="presOf" srcId="{F50482B9-791E-4728-A92F-3A19B7E24EE5}" destId="{75FFA7E3-4C01-4164-8F21-18E3B8A2B244}" srcOrd="0" destOrd="0" presId="urn:microsoft.com/office/officeart/2005/8/layout/chevron2"/>
    <dgm:cxn modelId="{A6FE931E-5D6F-4F33-9653-D72E3119D7AB}" srcId="{9CF1C31E-FF4D-46EF-8D0B-70E24C49E06D}" destId="{E3AC1B7B-839C-41AE-81E8-E6DD98A6698D}" srcOrd="2" destOrd="0" parTransId="{9DD57974-E390-4B52-91E0-715401DE0C0D}" sibTransId="{6FC2E59B-48E1-438C-B8E7-EB87888416A5}"/>
    <dgm:cxn modelId="{99A2A321-B15E-44FD-988E-847ED839549E}" srcId="{74DC03BE-EC25-4C41-B152-A7A119585406}" destId="{F1C80B49-2F21-4BB0-860C-FF09EF0AB6F3}" srcOrd="1" destOrd="0" parTransId="{54BE1870-8ECA-4178-961A-FB36C6392E29}" sibTransId="{457127F6-841F-4E7D-89C5-C94CA9BFA3FA}"/>
    <dgm:cxn modelId="{724A5439-980D-4E87-8575-9EE81B2EBBD6}" srcId="{E3AC1B7B-839C-41AE-81E8-E6DD98A6698D}" destId="{58C95A23-EF54-4A92-8B88-1DF7643F7E47}" srcOrd="0" destOrd="0" parTransId="{9183BEF2-E0AA-4452-B098-D1C2055067EC}" sibTransId="{E0594697-7847-446B-8717-2559E192F31D}"/>
    <dgm:cxn modelId="{BF896645-E7A6-4AE4-A126-C9B1E2976506}" srcId="{74DC03BE-EC25-4C41-B152-A7A119585406}" destId="{F50482B9-791E-4728-A92F-3A19B7E24EE5}" srcOrd="0" destOrd="0" parTransId="{66620D3D-4855-4691-AE8B-142C2FB3FC91}" sibTransId="{A5DA2DB7-AB28-4BA6-A00E-31BC7887B6FD}"/>
    <dgm:cxn modelId="{2C6A6C45-BA81-417F-8D27-931384F3D845}" type="presOf" srcId="{F98F6B74-4092-4F9B-85F5-3D206B7035CB}" destId="{6B5DE3F4-DAA6-4F84-86E5-E49E59AD7FAA}" srcOrd="0" destOrd="0" presId="urn:microsoft.com/office/officeart/2005/8/layout/chevron2"/>
    <dgm:cxn modelId="{0A5CB057-EBCA-411B-A9F1-482A9A493B40}" type="presOf" srcId="{74DC03BE-EC25-4C41-B152-A7A119585406}" destId="{4236DA59-B33D-4BA2-9943-A43A9B898279}" srcOrd="0" destOrd="0" presId="urn:microsoft.com/office/officeart/2005/8/layout/chevron2"/>
    <dgm:cxn modelId="{8F688258-8859-4862-8FF9-958EB6075029}" srcId="{E3AC1B7B-839C-41AE-81E8-E6DD98A6698D}" destId="{039100AE-222D-459F-8FBB-6B6FFB4BBC7F}" srcOrd="1" destOrd="0" parTransId="{7E18CC8C-C045-4298-A574-C68304BF92D2}" sibTransId="{0005C130-076F-4543-9908-F595F0192778}"/>
    <dgm:cxn modelId="{DAA7EB85-719D-42EA-AED8-C706D1F13881}" srcId="{9CF1C31E-FF4D-46EF-8D0B-70E24C49E06D}" destId="{74DC03BE-EC25-4C41-B152-A7A119585406}" srcOrd="1" destOrd="0" parTransId="{B2F15B14-4F9B-4F7B-9576-B160D01B9820}" sibTransId="{B19C0525-E12A-4BEC-A922-E2E2B9CF5F5C}"/>
    <dgm:cxn modelId="{A7FA7794-D92C-4A90-B3A1-E19C360925BB}" type="presOf" srcId="{E3AC1B7B-839C-41AE-81E8-E6DD98A6698D}" destId="{0426E12D-E0F1-46FC-8640-00CD150C070E}" srcOrd="0" destOrd="0" presId="urn:microsoft.com/office/officeart/2005/8/layout/chevron2"/>
    <dgm:cxn modelId="{920F4799-0DF3-49AA-8316-29494CB59BAA}" type="presOf" srcId="{58C95A23-EF54-4A92-8B88-1DF7643F7E47}" destId="{6BDC9CE1-98D0-4700-BDA5-813399C9747A}" srcOrd="0" destOrd="0" presId="urn:microsoft.com/office/officeart/2005/8/layout/chevron2"/>
    <dgm:cxn modelId="{5056D9A4-64F6-494C-B5EF-E584FFD9F7D6}" type="presOf" srcId="{F1C80B49-2F21-4BB0-860C-FF09EF0AB6F3}" destId="{75FFA7E3-4C01-4164-8F21-18E3B8A2B244}" srcOrd="0" destOrd="1" presId="urn:microsoft.com/office/officeart/2005/8/layout/chevron2"/>
    <dgm:cxn modelId="{F9330CA7-704A-42B1-9EF5-D0EBEB60155E}" srcId="{9CF1C31E-FF4D-46EF-8D0B-70E24C49E06D}" destId="{D64D6FB3-F231-495F-8C70-1D2E84EE8DDC}" srcOrd="0" destOrd="0" parTransId="{B27FEAC0-2514-4CC5-A2B6-71E5AE7A1509}" sibTransId="{A07080D7-CA8F-4271-8820-0884B37AC7BF}"/>
    <dgm:cxn modelId="{27A118A7-857B-4AC8-809F-00101F9EE8A0}" srcId="{D64D6FB3-F231-495F-8C70-1D2E84EE8DDC}" destId="{F98F6B74-4092-4F9B-85F5-3D206B7035CB}" srcOrd="0" destOrd="0" parTransId="{3A7061A9-EAEA-499B-98FF-6F30FB9CE636}" sibTransId="{4D1255A5-E72C-40AC-8CFA-CAC57F80F90B}"/>
    <dgm:cxn modelId="{CA6AB4C7-F4BB-4924-9687-F92F7D8CC71F}" type="presOf" srcId="{039100AE-222D-459F-8FBB-6B6FFB4BBC7F}" destId="{6BDC9CE1-98D0-4700-BDA5-813399C9747A}" srcOrd="0" destOrd="1" presId="urn:microsoft.com/office/officeart/2005/8/layout/chevron2"/>
    <dgm:cxn modelId="{AD4BFAE8-756F-4035-B9C0-AD3CFFEA1381}" type="presOf" srcId="{9CF1C31E-FF4D-46EF-8D0B-70E24C49E06D}" destId="{8BA96C52-82BD-4F46-BC3D-12968F46C656}" srcOrd="0" destOrd="0" presId="urn:microsoft.com/office/officeart/2005/8/layout/chevron2"/>
    <dgm:cxn modelId="{594B7083-9C75-49CB-AF2E-7A00418F5821}" type="presParOf" srcId="{8BA96C52-82BD-4F46-BC3D-12968F46C656}" destId="{5FD2A466-CF8B-4633-8294-4A6ABD88CC6E}" srcOrd="0" destOrd="0" presId="urn:microsoft.com/office/officeart/2005/8/layout/chevron2"/>
    <dgm:cxn modelId="{64BF3DD8-3F6F-40A2-BA73-61814F4CA544}" type="presParOf" srcId="{5FD2A466-CF8B-4633-8294-4A6ABD88CC6E}" destId="{569DBD2F-06E4-44C2-8D00-AE7B5B90317D}" srcOrd="0" destOrd="0" presId="urn:microsoft.com/office/officeart/2005/8/layout/chevron2"/>
    <dgm:cxn modelId="{EE312A56-13AC-42B7-B45B-47497ED0FA78}" type="presParOf" srcId="{5FD2A466-CF8B-4633-8294-4A6ABD88CC6E}" destId="{6B5DE3F4-DAA6-4F84-86E5-E49E59AD7FAA}" srcOrd="1" destOrd="0" presId="urn:microsoft.com/office/officeart/2005/8/layout/chevron2"/>
    <dgm:cxn modelId="{0C386DCC-27C6-4B20-A4CA-2DB3B783A0B3}" type="presParOf" srcId="{8BA96C52-82BD-4F46-BC3D-12968F46C656}" destId="{4A9A6971-4405-40D9-B50B-4B8725CF7A9F}" srcOrd="1" destOrd="0" presId="urn:microsoft.com/office/officeart/2005/8/layout/chevron2"/>
    <dgm:cxn modelId="{90DB5491-CA39-44DD-860C-0FF615A27C58}" type="presParOf" srcId="{8BA96C52-82BD-4F46-BC3D-12968F46C656}" destId="{B85D66A2-AEC7-4ED4-A6BA-910202544E26}" srcOrd="2" destOrd="0" presId="urn:microsoft.com/office/officeart/2005/8/layout/chevron2"/>
    <dgm:cxn modelId="{10549B60-32C2-4E51-9484-0FC1D4DAADBE}" type="presParOf" srcId="{B85D66A2-AEC7-4ED4-A6BA-910202544E26}" destId="{4236DA59-B33D-4BA2-9943-A43A9B898279}" srcOrd="0" destOrd="0" presId="urn:microsoft.com/office/officeart/2005/8/layout/chevron2"/>
    <dgm:cxn modelId="{EFC424DA-40FE-4A22-8A99-DE60118CE502}" type="presParOf" srcId="{B85D66A2-AEC7-4ED4-A6BA-910202544E26}" destId="{75FFA7E3-4C01-4164-8F21-18E3B8A2B244}" srcOrd="1" destOrd="0" presId="urn:microsoft.com/office/officeart/2005/8/layout/chevron2"/>
    <dgm:cxn modelId="{4206AFF6-80BE-4701-975F-4117207E5306}" type="presParOf" srcId="{8BA96C52-82BD-4F46-BC3D-12968F46C656}" destId="{934471D0-3E62-4270-8976-5F69F7672164}" srcOrd="3" destOrd="0" presId="urn:microsoft.com/office/officeart/2005/8/layout/chevron2"/>
    <dgm:cxn modelId="{47DACEC5-3369-41C2-A5A6-9F7B5804ECCB}" type="presParOf" srcId="{8BA96C52-82BD-4F46-BC3D-12968F46C656}" destId="{6F87C514-64D2-42A6-BF63-536D5087F4C7}" srcOrd="4" destOrd="0" presId="urn:microsoft.com/office/officeart/2005/8/layout/chevron2"/>
    <dgm:cxn modelId="{DDAFF8B0-107E-4818-AFCC-F2BAB0432936}" type="presParOf" srcId="{6F87C514-64D2-42A6-BF63-536D5087F4C7}" destId="{0426E12D-E0F1-46FC-8640-00CD150C070E}" srcOrd="0" destOrd="0" presId="urn:microsoft.com/office/officeart/2005/8/layout/chevron2"/>
    <dgm:cxn modelId="{3C6D8372-691E-4BD4-ABDC-2415A4E6E020}" type="presParOf" srcId="{6F87C514-64D2-42A6-BF63-536D5087F4C7}" destId="{6BDC9CE1-98D0-4700-BDA5-813399C9747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92AD2-3732-4E6A-A43D-05B9437E379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21BECF23-A7B3-40DC-BDEA-B1F3D34C9895}">
      <dgm:prSet phldrT="[Text]"/>
      <dgm:spPr>
        <a:solidFill>
          <a:schemeClr val="accent1"/>
        </a:solidFill>
      </dgm:spPr>
      <dgm:t>
        <a:bodyPr/>
        <a:lstStyle/>
        <a:p>
          <a:r>
            <a:rPr lang="en-US" dirty="0"/>
            <a:t>Settings</a:t>
          </a:r>
        </a:p>
      </dgm:t>
    </dgm:pt>
    <dgm:pt modelId="{9F7708D6-25DD-452C-AACD-8F7FAAAF7F10}" type="parTrans" cxnId="{BAC81F52-1B44-4A45-A3C1-04D283E0D238}">
      <dgm:prSet/>
      <dgm:spPr/>
      <dgm:t>
        <a:bodyPr/>
        <a:lstStyle/>
        <a:p>
          <a:endParaRPr lang="en-US"/>
        </a:p>
      </dgm:t>
    </dgm:pt>
    <dgm:pt modelId="{40CD300D-539D-4BEF-ADE0-597C208945DB}" type="sibTrans" cxnId="{BAC81F52-1B44-4A45-A3C1-04D283E0D238}">
      <dgm:prSet/>
      <dgm:spPr/>
      <dgm:t>
        <a:bodyPr/>
        <a:lstStyle/>
        <a:p>
          <a:endParaRPr lang="en-US"/>
        </a:p>
      </dgm:t>
    </dgm:pt>
    <dgm:pt modelId="{D547A6A7-F46D-415B-8AB5-102FFCB34C48}">
      <dgm:prSet phldrT="[Text]"/>
      <dgm:spPr>
        <a:solidFill>
          <a:schemeClr val="accent1">
            <a:lumMod val="60000"/>
            <a:lumOff val="40000"/>
          </a:schemeClr>
        </a:solidFill>
      </dgm:spPr>
      <dgm:t>
        <a:bodyPr/>
        <a:lstStyle/>
        <a:p>
          <a:r>
            <a:rPr lang="en-US" dirty="0" err="1"/>
            <a:t>stringgenerator</a:t>
          </a:r>
          <a:endParaRPr lang="en-US" dirty="0"/>
        </a:p>
      </dgm:t>
    </dgm:pt>
    <dgm:pt modelId="{8CCE0C7D-24EF-4983-88C8-BA7E4C4AB147}" type="sibTrans" cxnId="{6D191493-5F8E-44F9-847C-23F2DB059884}">
      <dgm:prSet/>
      <dgm:spPr/>
      <dgm:t>
        <a:bodyPr/>
        <a:lstStyle/>
        <a:p>
          <a:endParaRPr lang="en-US"/>
        </a:p>
      </dgm:t>
    </dgm:pt>
    <dgm:pt modelId="{ABAF3445-C88A-4A05-8889-F9C1B7E236B0}" type="parTrans" cxnId="{6D191493-5F8E-44F9-847C-23F2DB059884}">
      <dgm:prSet/>
      <dgm:spPr/>
      <dgm:t>
        <a:bodyPr/>
        <a:lstStyle/>
        <a:p>
          <a:endParaRPr lang="en-US"/>
        </a:p>
      </dgm:t>
    </dgm:pt>
    <dgm:pt modelId="{9F8E919B-F231-4DE2-8270-A34B3720F747}">
      <dgm:prSet phldrT="[Text]"/>
      <dgm:spPr>
        <a:solidFill>
          <a:schemeClr val="accent1"/>
        </a:solidFill>
      </dgm:spPr>
      <dgm:t>
        <a:bodyPr/>
        <a:lstStyle/>
        <a:p>
          <a:r>
            <a:rPr lang="en-US" dirty="0"/>
            <a:t>Generator</a:t>
          </a:r>
        </a:p>
      </dgm:t>
    </dgm:pt>
    <dgm:pt modelId="{0A57BFB5-8BF9-4CB3-A957-A1AA5A29389E}" type="parTrans" cxnId="{EE3D6811-0E22-48EB-828A-96D5530CD3B7}">
      <dgm:prSet/>
      <dgm:spPr/>
      <dgm:t>
        <a:bodyPr/>
        <a:lstStyle/>
        <a:p>
          <a:endParaRPr lang="en-US"/>
        </a:p>
      </dgm:t>
    </dgm:pt>
    <dgm:pt modelId="{3FCFB261-7FCD-4ABF-A6AB-45BF462CF987}" type="sibTrans" cxnId="{EE3D6811-0E22-48EB-828A-96D5530CD3B7}">
      <dgm:prSet/>
      <dgm:spPr/>
      <dgm:t>
        <a:bodyPr/>
        <a:lstStyle/>
        <a:p>
          <a:endParaRPr lang="en-US"/>
        </a:p>
      </dgm:t>
    </dgm:pt>
    <dgm:pt modelId="{C9B836D7-8497-45DD-8A6F-454BBCB95E89}">
      <dgm:prSet phldrT="[Text]"/>
      <dgm:spPr>
        <a:solidFill>
          <a:schemeClr val="accent1"/>
        </a:solidFill>
      </dgm:spPr>
      <dgm:t>
        <a:bodyPr/>
        <a:lstStyle/>
        <a:p>
          <a:r>
            <a:rPr lang="en-US" dirty="0" err="1"/>
            <a:t>NeopetsStuckPetFinder</a:t>
          </a:r>
          <a:endParaRPr lang="en-US" dirty="0"/>
        </a:p>
      </dgm:t>
    </dgm:pt>
    <dgm:pt modelId="{C1FCB1CE-AF30-4AE4-B088-DD2BDAC3DF1C}" type="parTrans" cxnId="{AC40F5F7-2C8E-4B79-8FC3-EA1E200375E1}">
      <dgm:prSet/>
      <dgm:spPr/>
      <dgm:t>
        <a:bodyPr/>
        <a:lstStyle/>
        <a:p>
          <a:endParaRPr lang="en-US"/>
        </a:p>
      </dgm:t>
    </dgm:pt>
    <dgm:pt modelId="{67C2DAF0-02F3-42F9-B560-C555306EBC34}" type="sibTrans" cxnId="{AC40F5F7-2C8E-4B79-8FC3-EA1E200375E1}">
      <dgm:prSet/>
      <dgm:spPr/>
      <dgm:t>
        <a:bodyPr/>
        <a:lstStyle/>
        <a:p>
          <a:endParaRPr lang="en-US"/>
        </a:p>
      </dgm:t>
    </dgm:pt>
    <dgm:pt modelId="{F4E19AF4-3571-4048-A80D-FEACDD0DB675}">
      <dgm:prSet phldrT="[Text]"/>
      <dgm:spPr>
        <a:solidFill>
          <a:schemeClr val="accent2">
            <a:lumMod val="60000"/>
            <a:lumOff val="40000"/>
          </a:schemeClr>
        </a:solidFill>
      </dgm:spPr>
      <dgm:t>
        <a:bodyPr/>
        <a:lstStyle/>
        <a:p>
          <a:r>
            <a:rPr lang="en-US" dirty="0" err="1"/>
            <a:t>httprequester</a:t>
          </a:r>
          <a:endParaRPr lang="en-US" dirty="0"/>
        </a:p>
      </dgm:t>
    </dgm:pt>
    <dgm:pt modelId="{167B49F7-8842-4243-B8FC-A290BE269625}" type="parTrans" cxnId="{2339875F-FEA9-4C07-ADD1-BA16A213E2AA}">
      <dgm:prSet/>
      <dgm:spPr/>
      <dgm:t>
        <a:bodyPr/>
        <a:lstStyle/>
        <a:p>
          <a:endParaRPr lang="en-US"/>
        </a:p>
      </dgm:t>
    </dgm:pt>
    <dgm:pt modelId="{04F75913-2CC7-4065-A8B8-5125EF49E932}" type="sibTrans" cxnId="{2339875F-FEA9-4C07-ADD1-BA16A213E2AA}">
      <dgm:prSet/>
      <dgm:spPr/>
      <dgm:t>
        <a:bodyPr/>
        <a:lstStyle/>
        <a:p>
          <a:endParaRPr lang="en-US"/>
        </a:p>
      </dgm:t>
    </dgm:pt>
    <dgm:pt modelId="{EB82BF0D-83CB-4A0F-9EF4-35616FED55A5}">
      <dgm:prSet phldrT="[Text]"/>
      <dgm:spPr>
        <a:solidFill>
          <a:schemeClr val="accent2"/>
        </a:solidFill>
      </dgm:spPr>
      <dgm:t>
        <a:bodyPr/>
        <a:lstStyle/>
        <a:p>
          <a:r>
            <a:rPr lang="en-US" dirty="0"/>
            <a:t>Requester</a:t>
          </a:r>
        </a:p>
      </dgm:t>
    </dgm:pt>
    <dgm:pt modelId="{5058526E-3C97-4CE1-8246-9DB406F89516}" type="parTrans" cxnId="{AE7A5858-F9E3-43E5-8365-5D6E51B5FB67}">
      <dgm:prSet/>
      <dgm:spPr/>
      <dgm:t>
        <a:bodyPr/>
        <a:lstStyle/>
        <a:p>
          <a:endParaRPr lang="en-US"/>
        </a:p>
      </dgm:t>
    </dgm:pt>
    <dgm:pt modelId="{7493D0A1-D0DC-40FF-BEBE-9EB761A03D8D}" type="sibTrans" cxnId="{AE7A5858-F9E3-43E5-8365-5D6E51B5FB67}">
      <dgm:prSet/>
      <dgm:spPr/>
      <dgm:t>
        <a:bodyPr/>
        <a:lstStyle/>
        <a:p>
          <a:endParaRPr lang="en-US"/>
        </a:p>
      </dgm:t>
    </dgm:pt>
    <dgm:pt modelId="{C9216C37-3AF1-4C03-80B0-A395BC6163EF}" type="pres">
      <dgm:prSet presAssocID="{29D92AD2-3732-4E6A-A43D-05B9437E379E}" presName="Name0" presStyleCnt="0">
        <dgm:presLayoutVars>
          <dgm:chPref val="1"/>
          <dgm:dir/>
          <dgm:animOne val="branch"/>
          <dgm:animLvl val="lvl"/>
          <dgm:resizeHandles/>
        </dgm:presLayoutVars>
      </dgm:prSet>
      <dgm:spPr/>
    </dgm:pt>
    <dgm:pt modelId="{01B1E14B-2FCA-4FE6-9E5D-7446345AF5A1}" type="pres">
      <dgm:prSet presAssocID="{D547A6A7-F46D-415B-8AB5-102FFCB34C48}" presName="vertOne" presStyleCnt="0"/>
      <dgm:spPr/>
    </dgm:pt>
    <dgm:pt modelId="{F266B86F-6F02-4691-807E-444781A7E9B1}" type="pres">
      <dgm:prSet presAssocID="{D547A6A7-F46D-415B-8AB5-102FFCB34C48}" presName="txOne" presStyleLbl="node0" presStyleIdx="0" presStyleCnt="2">
        <dgm:presLayoutVars>
          <dgm:chPref val="3"/>
        </dgm:presLayoutVars>
      </dgm:prSet>
      <dgm:spPr/>
    </dgm:pt>
    <dgm:pt modelId="{7235C995-A95E-4564-ADAF-DA42AF87CBD9}" type="pres">
      <dgm:prSet presAssocID="{D547A6A7-F46D-415B-8AB5-102FFCB34C48}" presName="parTransOne" presStyleCnt="0"/>
      <dgm:spPr/>
    </dgm:pt>
    <dgm:pt modelId="{03B29502-A0F1-483F-8277-80C2A255B216}" type="pres">
      <dgm:prSet presAssocID="{D547A6A7-F46D-415B-8AB5-102FFCB34C48}" presName="horzOne" presStyleCnt="0"/>
      <dgm:spPr/>
    </dgm:pt>
    <dgm:pt modelId="{38B17A82-9E2A-482D-B6CE-8CBE71A159EA}" type="pres">
      <dgm:prSet presAssocID="{21BECF23-A7B3-40DC-BDEA-B1F3D34C9895}" presName="vertTwo" presStyleCnt="0"/>
      <dgm:spPr/>
    </dgm:pt>
    <dgm:pt modelId="{58E42D85-9FB2-474F-8F67-07EEFD0A9715}" type="pres">
      <dgm:prSet presAssocID="{21BECF23-A7B3-40DC-BDEA-B1F3D34C9895}" presName="txTwo" presStyleLbl="node2" presStyleIdx="0" presStyleCnt="4">
        <dgm:presLayoutVars>
          <dgm:chPref val="3"/>
        </dgm:presLayoutVars>
      </dgm:prSet>
      <dgm:spPr/>
    </dgm:pt>
    <dgm:pt modelId="{A30365D1-F92F-4E82-84B8-9F2FB26D2992}" type="pres">
      <dgm:prSet presAssocID="{21BECF23-A7B3-40DC-BDEA-B1F3D34C9895}" presName="horzTwo" presStyleCnt="0"/>
      <dgm:spPr/>
    </dgm:pt>
    <dgm:pt modelId="{5AA0BFC8-8E1A-4851-B480-F16B0279629D}" type="pres">
      <dgm:prSet presAssocID="{40CD300D-539D-4BEF-ADE0-597C208945DB}" presName="sibSpaceTwo" presStyleCnt="0"/>
      <dgm:spPr/>
    </dgm:pt>
    <dgm:pt modelId="{4190D8E2-A26D-4576-8473-72D6226F983B}" type="pres">
      <dgm:prSet presAssocID="{9F8E919B-F231-4DE2-8270-A34B3720F747}" presName="vertTwo" presStyleCnt="0"/>
      <dgm:spPr/>
    </dgm:pt>
    <dgm:pt modelId="{ABA22A93-4463-428C-A166-F1CAA2931D59}" type="pres">
      <dgm:prSet presAssocID="{9F8E919B-F231-4DE2-8270-A34B3720F747}" presName="txTwo" presStyleLbl="node2" presStyleIdx="1" presStyleCnt="4">
        <dgm:presLayoutVars>
          <dgm:chPref val="3"/>
        </dgm:presLayoutVars>
      </dgm:prSet>
      <dgm:spPr/>
    </dgm:pt>
    <dgm:pt modelId="{960F82D4-F1D9-454F-8CF6-E94B99FD6513}" type="pres">
      <dgm:prSet presAssocID="{9F8E919B-F231-4DE2-8270-A34B3720F747}" presName="horzTwo" presStyleCnt="0"/>
      <dgm:spPr/>
    </dgm:pt>
    <dgm:pt modelId="{9672CCD3-71A0-4E14-96C6-04D8FD8C0324}" type="pres">
      <dgm:prSet presAssocID="{3FCFB261-7FCD-4ABF-A6AB-45BF462CF987}" presName="sibSpaceTwo" presStyleCnt="0"/>
      <dgm:spPr/>
    </dgm:pt>
    <dgm:pt modelId="{A01E1A05-88C1-4664-9BDE-FB36BEB9961B}" type="pres">
      <dgm:prSet presAssocID="{C9B836D7-8497-45DD-8A6F-454BBCB95E89}" presName="vertTwo" presStyleCnt="0"/>
      <dgm:spPr/>
    </dgm:pt>
    <dgm:pt modelId="{A505F317-094E-4E3E-BCBE-5545EB208DAB}" type="pres">
      <dgm:prSet presAssocID="{C9B836D7-8497-45DD-8A6F-454BBCB95E89}" presName="txTwo" presStyleLbl="node2" presStyleIdx="2" presStyleCnt="4">
        <dgm:presLayoutVars>
          <dgm:chPref val="3"/>
        </dgm:presLayoutVars>
      </dgm:prSet>
      <dgm:spPr/>
    </dgm:pt>
    <dgm:pt modelId="{75490294-1600-4561-8E64-F07CFCFA3F99}" type="pres">
      <dgm:prSet presAssocID="{C9B836D7-8497-45DD-8A6F-454BBCB95E89}" presName="horzTwo" presStyleCnt="0"/>
      <dgm:spPr/>
    </dgm:pt>
    <dgm:pt modelId="{805917A0-8CD3-4DE0-8E3D-2E2C93C735D4}" type="pres">
      <dgm:prSet presAssocID="{8CCE0C7D-24EF-4983-88C8-BA7E4C4AB147}" presName="sibSpaceOne" presStyleCnt="0"/>
      <dgm:spPr/>
    </dgm:pt>
    <dgm:pt modelId="{0677FAF2-E8B4-4620-971D-5B6D4DA4EFB4}" type="pres">
      <dgm:prSet presAssocID="{F4E19AF4-3571-4048-A80D-FEACDD0DB675}" presName="vertOne" presStyleCnt="0"/>
      <dgm:spPr/>
    </dgm:pt>
    <dgm:pt modelId="{BF46CF67-5AA2-487C-A5B1-8D1B5740C259}" type="pres">
      <dgm:prSet presAssocID="{F4E19AF4-3571-4048-A80D-FEACDD0DB675}" presName="txOne" presStyleLbl="node0" presStyleIdx="1" presStyleCnt="2">
        <dgm:presLayoutVars>
          <dgm:chPref val="3"/>
        </dgm:presLayoutVars>
      </dgm:prSet>
      <dgm:spPr/>
    </dgm:pt>
    <dgm:pt modelId="{1AF0B241-8ACA-4758-B57A-B277D7155FED}" type="pres">
      <dgm:prSet presAssocID="{F4E19AF4-3571-4048-A80D-FEACDD0DB675}" presName="parTransOne" presStyleCnt="0"/>
      <dgm:spPr/>
    </dgm:pt>
    <dgm:pt modelId="{7C0B416D-8132-4D78-917B-32D3F5440B04}" type="pres">
      <dgm:prSet presAssocID="{F4E19AF4-3571-4048-A80D-FEACDD0DB675}" presName="horzOne" presStyleCnt="0"/>
      <dgm:spPr/>
    </dgm:pt>
    <dgm:pt modelId="{EDC4BCB5-8272-4D68-BD01-DB820A85BB5D}" type="pres">
      <dgm:prSet presAssocID="{EB82BF0D-83CB-4A0F-9EF4-35616FED55A5}" presName="vertTwo" presStyleCnt="0"/>
      <dgm:spPr/>
    </dgm:pt>
    <dgm:pt modelId="{A114E8C0-37BF-4025-AF67-5794A023FE72}" type="pres">
      <dgm:prSet presAssocID="{EB82BF0D-83CB-4A0F-9EF4-35616FED55A5}" presName="txTwo" presStyleLbl="node2" presStyleIdx="3" presStyleCnt="4">
        <dgm:presLayoutVars>
          <dgm:chPref val="3"/>
        </dgm:presLayoutVars>
      </dgm:prSet>
      <dgm:spPr/>
    </dgm:pt>
    <dgm:pt modelId="{C16B7BFD-D748-47E9-B644-333350F2AB35}" type="pres">
      <dgm:prSet presAssocID="{EB82BF0D-83CB-4A0F-9EF4-35616FED55A5}" presName="horzTwo" presStyleCnt="0"/>
      <dgm:spPr/>
    </dgm:pt>
  </dgm:ptLst>
  <dgm:cxnLst>
    <dgm:cxn modelId="{EE3D6811-0E22-48EB-828A-96D5530CD3B7}" srcId="{D547A6A7-F46D-415B-8AB5-102FFCB34C48}" destId="{9F8E919B-F231-4DE2-8270-A34B3720F747}" srcOrd="1" destOrd="0" parTransId="{0A57BFB5-8BF9-4CB3-A957-A1AA5A29389E}" sibTransId="{3FCFB261-7FCD-4ABF-A6AB-45BF462CF987}"/>
    <dgm:cxn modelId="{B2336F3C-3F6A-4B0A-9496-4F4D4523C24D}" type="presOf" srcId="{29D92AD2-3732-4E6A-A43D-05B9437E379E}" destId="{C9216C37-3AF1-4C03-80B0-A395BC6163EF}" srcOrd="0" destOrd="0" presId="urn:microsoft.com/office/officeart/2005/8/layout/hierarchy4"/>
    <dgm:cxn modelId="{9BB2155F-C5E8-48F3-B3AF-9F51A51B5E94}" type="presOf" srcId="{9F8E919B-F231-4DE2-8270-A34B3720F747}" destId="{ABA22A93-4463-428C-A166-F1CAA2931D59}" srcOrd="0" destOrd="0" presId="urn:microsoft.com/office/officeart/2005/8/layout/hierarchy4"/>
    <dgm:cxn modelId="{2339875F-FEA9-4C07-ADD1-BA16A213E2AA}" srcId="{29D92AD2-3732-4E6A-A43D-05B9437E379E}" destId="{F4E19AF4-3571-4048-A80D-FEACDD0DB675}" srcOrd="1" destOrd="0" parTransId="{167B49F7-8842-4243-B8FC-A290BE269625}" sibTransId="{04F75913-2CC7-4065-A8B8-5125EF49E932}"/>
    <dgm:cxn modelId="{57161348-DF7C-4812-9B86-6EC41BBF0E3D}" type="presOf" srcId="{C9B836D7-8497-45DD-8A6F-454BBCB95E89}" destId="{A505F317-094E-4E3E-BCBE-5545EB208DAB}" srcOrd="0" destOrd="0" presId="urn:microsoft.com/office/officeart/2005/8/layout/hierarchy4"/>
    <dgm:cxn modelId="{BAC81F52-1B44-4A45-A3C1-04D283E0D238}" srcId="{D547A6A7-F46D-415B-8AB5-102FFCB34C48}" destId="{21BECF23-A7B3-40DC-BDEA-B1F3D34C9895}" srcOrd="0" destOrd="0" parTransId="{9F7708D6-25DD-452C-AACD-8F7FAAAF7F10}" sibTransId="{40CD300D-539D-4BEF-ADE0-597C208945DB}"/>
    <dgm:cxn modelId="{AE7A5858-F9E3-43E5-8365-5D6E51B5FB67}" srcId="{F4E19AF4-3571-4048-A80D-FEACDD0DB675}" destId="{EB82BF0D-83CB-4A0F-9EF4-35616FED55A5}" srcOrd="0" destOrd="0" parTransId="{5058526E-3C97-4CE1-8246-9DB406F89516}" sibTransId="{7493D0A1-D0DC-40FF-BEBE-9EB761A03D8D}"/>
    <dgm:cxn modelId="{6D191493-5F8E-44F9-847C-23F2DB059884}" srcId="{29D92AD2-3732-4E6A-A43D-05B9437E379E}" destId="{D547A6A7-F46D-415B-8AB5-102FFCB34C48}" srcOrd="0" destOrd="0" parTransId="{ABAF3445-C88A-4A05-8889-F9C1B7E236B0}" sibTransId="{8CCE0C7D-24EF-4983-88C8-BA7E4C4AB147}"/>
    <dgm:cxn modelId="{74AF8D99-0281-4893-9193-B0A5EB6A1E50}" type="presOf" srcId="{21BECF23-A7B3-40DC-BDEA-B1F3D34C9895}" destId="{58E42D85-9FB2-474F-8F67-07EEFD0A9715}" srcOrd="0" destOrd="0" presId="urn:microsoft.com/office/officeart/2005/8/layout/hierarchy4"/>
    <dgm:cxn modelId="{092FD3A1-77D0-423B-A232-C05CD18F2245}" type="presOf" srcId="{F4E19AF4-3571-4048-A80D-FEACDD0DB675}" destId="{BF46CF67-5AA2-487C-A5B1-8D1B5740C259}" srcOrd="0" destOrd="0" presId="urn:microsoft.com/office/officeart/2005/8/layout/hierarchy4"/>
    <dgm:cxn modelId="{1D42F1BB-E876-4707-ACF9-246DA2175AA2}" type="presOf" srcId="{EB82BF0D-83CB-4A0F-9EF4-35616FED55A5}" destId="{A114E8C0-37BF-4025-AF67-5794A023FE72}" srcOrd="0" destOrd="0" presId="urn:microsoft.com/office/officeart/2005/8/layout/hierarchy4"/>
    <dgm:cxn modelId="{AC40F5F7-2C8E-4B79-8FC3-EA1E200375E1}" srcId="{D547A6A7-F46D-415B-8AB5-102FFCB34C48}" destId="{C9B836D7-8497-45DD-8A6F-454BBCB95E89}" srcOrd="2" destOrd="0" parTransId="{C1FCB1CE-AF30-4AE4-B088-DD2BDAC3DF1C}" sibTransId="{67C2DAF0-02F3-42F9-B560-C555306EBC34}"/>
    <dgm:cxn modelId="{B726B8FE-CC12-4F75-AB53-B971FAE5F585}" type="presOf" srcId="{D547A6A7-F46D-415B-8AB5-102FFCB34C48}" destId="{F266B86F-6F02-4691-807E-444781A7E9B1}" srcOrd="0" destOrd="0" presId="urn:microsoft.com/office/officeart/2005/8/layout/hierarchy4"/>
    <dgm:cxn modelId="{E6191B29-AFFB-4664-BA28-961B3D0827D2}" type="presParOf" srcId="{C9216C37-3AF1-4C03-80B0-A395BC6163EF}" destId="{01B1E14B-2FCA-4FE6-9E5D-7446345AF5A1}" srcOrd="0" destOrd="0" presId="urn:microsoft.com/office/officeart/2005/8/layout/hierarchy4"/>
    <dgm:cxn modelId="{A58D6288-88B8-4087-8571-568A67CF1F06}" type="presParOf" srcId="{01B1E14B-2FCA-4FE6-9E5D-7446345AF5A1}" destId="{F266B86F-6F02-4691-807E-444781A7E9B1}" srcOrd="0" destOrd="0" presId="urn:microsoft.com/office/officeart/2005/8/layout/hierarchy4"/>
    <dgm:cxn modelId="{A70301FC-82A2-4530-A21F-4326DE0EFFB9}" type="presParOf" srcId="{01B1E14B-2FCA-4FE6-9E5D-7446345AF5A1}" destId="{7235C995-A95E-4564-ADAF-DA42AF87CBD9}" srcOrd="1" destOrd="0" presId="urn:microsoft.com/office/officeart/2005/8/layout/hierarchy4"/>
    <dgm:cxn modelId="{E85FBE6B-E2BC-42F3-A3B5-C66762B4E7CE}" type="presParOf" srcId="{01B1E14B-2FCA-4FE6-9E5D-7446345AF5A1}" destId="{03B29502-A0F1-483F-8277-80C2A255B216}" srcOrd="2" destOrd="0" presId="urn:microsoft.com/office/officeart/2005/8/layout/hierarchy4"/>
    <dgm:cxn modelId="{B81CA6E7-0F2B-4078-A68E-977361CC2F2C}" type="presParOf" srcId="{03B29502-A0F1-483F-8277-80C2A255B216}" destId="{38B17A82-9E2A-482D-B6CE-8CBE71A159EA}" srcOrd="0" destOrd="0" presId="urn:microsoft.com/office/officeart/2005/8/layout/hierarchy4"/>
    <dgm:cxn modelId="{A528F28D-A963-43D4-A11D-5DABECE5FEE1}" type="presParOf" srcId="{38B17A82-9E2A-482D-B6CE-8CBE71A159EA}" destId="{58E42D85-9FB2-474F-8F67-07EEFD0A9715}" srcOrd="0" destOrd="0" presId="urn:microsoft.com/office/officeart/2005/8/layout/hierarchy4"/>
    <dgm:cxn modelId="{165A20C0-88C6-479C-AAF3-EDD843C38AF6}" type="presParOf" srcId="{38B17A82-9E2A-482D-B6CE-8CBE71A159EA}" destId="{A30365D1-F92F-4E82-84B8-9F2FB26D2992}" srcOrd="1" destOrd="0" presId="urn:microsoft.com/office/officeart/2005/8/layout/hierarchy4"/>
    <dgm:cxn modelId="{B1251227-5023-4EAD-A5CD-53DB96CC8858}" type="presParOf" srcId="{03B29502-A0F1-483F-8277-80C2A255B216}" destId="{5AA0BFC8-8E1A-4851-B480-F16B0279629D}" srcOrd="1" destOrd="0" presId="urn:microsoft.com/office/officeart/2005/8/layout/hierarchy4"/>
    <dgm:cxn modelId="{E5F3BAE1-E7DC-4D23-AA31-D8C27D4E0B1D}" type="presParOf" srcId="{03B29502-A0F1-483F-8277-80C2A255B216}" destId="{4190D8E2-A26D-4576-8473-72D6226F983B}" srcOrd="2" destOrd="0" presId="urn:microsoft.com/office/officeart/2005/8/layout/hierarchy4"/>
    <dgm:cxn modelId="{2D9C3909-1532-4C77-AB2F-63A05BE0ED2B}" type="presParOf" srcId="{4190D8E2-A26D-4576-8473-72D6226F983B}" destId="{ABA22A93-4463-428C-A166-F1CAA2931D59}" srcOrd="0" destOrd="0" presId="urn:microsoft.com/office/officeart/2005/8/layout/hierarchy4"/>
    <dgm:cxn modelId="{E626EEE7-96F6-466D-8228-0A90F0F80273}" type="presParOf" srcId="{4190D8E2-A26D-4576-8473-72D6226F983B}" destId="{960F82D4-F1D9-454F-8CF6-E94B99FD6513}" srcOrd="1" destOrd="0" presId="urn:microsoft.com/office/officeart/2005/8/layout/hierarchy4"/>
    <dgm:cxn modelId="{F6DC11C8-EE19-4D25-9A3B-10476B140C40}" type="presParOf" srcId="{03B29502-A0F1-483F-8277-80C2A255B216}" destId="{9672CCD3-71A0-4E14-96C6-04D8FD8C0324}" srcOrd="3" destOrd="0" presId="urn:microsoft.com/office/officeart/2005/8/layout/hierarchy4"/>
    <dgm:cxn modelId="{4C849B3A-CB9A-4CD7-BB26-9F20E19482AF}" type="presParOf" srcId="{03B29502-A0F1-483F-8277-80C2A255B216}" destId="{A01E1A05-88C1-4664-9BDE-FB36BEB9961B}" srcOrd="4" destOrd="0" presId="urn:microsoft.com/office/officeart/2005/8/layout/hierarchy4"/>
    <dgm:cxn modelId="{0F9ECEA4-D110-4FF5-BABE-3F106330E560}" type="presParOf" srcId="{A01E1A05-88C1-4664-9BDE-FB36BEB9961B}" destId="{A505F317-094E-4E3E-BCBE-5545EB208DAB}" srcOrd="0" destOrd="0" presId="urn:microsoft.com/office/officeart/2005/8/layout/hierarchy4"/>
    <dgm:cxn modelId="{A4F73C0E-7A25-44D2-A6C0-F3EC844F0384}" type="presParOf" srcId="{A01E1A05-88C1-4664-9BDE-FB36BEB9961B}" destId="{75490294-1600-4561-8E64-F07CFCFA3F99}" srcOrd="1" destOrd="0" presId="urn:microsoft.com/office/officeart/2005/8/layout/hierarchy4"/>
    <dgm:cxn modelId="{2C08300F-1365-447F-AC60-DA42307663D0}" type="presParOf" srcId="{C9216C37-3AF1-4C03-80B0-A395BC6163EF}" destId="{805917A0-8CD3-4DE0-8E3D-2E2C93C735D4}" srcOrd="1" destOrd="0" presId="urn:microsoft.com/office/officeart/2005/8/layout/hierarchy4"/>
    <dgm:cxn modelId="{F61D0D2A-2EF1-417F-975C-695CB7B8A4ED}" type="presParOf" srcId="{C9216C37-3AF1-4C03-80B0-A395BC6163EF}" destId="{0677FAF2-E8B4-4620-971D-5B6D4DA4EFB4}" srcOrd="2" destOrd="0" presId="urn:microsoft.com/office/officeart/2005/8/layout/hierarchy4"/>
    <dgm:cxn modelId="{79B60E7F-3DF1-4D15-9D96-E61E071FEEE8}" type="presParOf" srcId="{0677FAF2-E8B4-4620-971D-5B6D4DA4EFB4}" destId="{BF46CF67-5AA2-487C-A5B1-8D1B5740C259}" srcOrd="0" destOrd="0" presId="urn:microsoft.com/office/officeart/2005/8/layout/hierarchy4"/>
    <dgm:cxn modelId="{091E9825-DED3-4F26-AA21-D007A013A393}" type="presParOf" srcId="{0677FAF2-E8B4-4620-971D-5B6D4DA4EFB4}" destId="{1AF0B241-8ACA-4758-B57A-B277D7155FED}" srcOrd="1" destOrd="0" presId="urn:microsoft.com/office/officeart/2005/8/layout/hierarchy4"/>
    <dgm:cxn modelId="{8889AD54-CD96-4362-8880-178AC28CB4EB}" type="presParOf" srcId="{0677FAF2-E8B4-4620-971D-5B6D4DA4EFB4}" destId="{7C0B416D-8132-4D78-917B-32D3F5440B04}" srcOrd="2" destOrd="0" presId="urn:microsoft.com/office/officeart/2005/8/layout/hierarchy4"/>
    <dgm:cxn modelId="{B72A1365-D762-4513-9C31-AF4CBB35A7D5}" type="presParOf" srcId="{7C0B416D-8132-4D78-917B-32D3F5440B04}" destId="{EDC4BCB5-8272-4D68-BD01-DB820A85BB5D}" srcOrd="0" destOrd="0" presId="urn:microsoft.com/office/officeart/2005/8/layout/hierarchy4"/>
    <dgm:cxn modelId="{08025E35-85DB-45D7-A57A-40814E25C146}" type="presParOf" srcId="{EDC4BCB5-8272-4D68-BD01-DB820A85BB5D}" destId="{A114E8C0-37BF-4025-AF67-5794A023FE72}" srcOrd="0" destOrd="0" presId="urn:microsoft.com/office/officeart/2005/8/layout/hierarchy4"/>
    <dgm:cxn modelId="{0EE11D5B-7B2F-4D78-9487-7D95A7B1B87C}" type="presParOf" srcId="{EDC4BCB5-8272-4D68-BD01-DB820A85BB5D}" destId="{C16B7BFD-D748-47E9-B644-333350F2AB3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7E81A-6F25-48BC-A74E-B47B3E34B719}">
      <dsp:nvSpPr>
        <dsp:cNvPr id="0" name=""/>
        <dsp:cNvSpPr/>
      </dsp:nvSpPr>
      <dsp:spPr>
        <a:xfrm>
          <a:off x="1611748" y="0"/>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Generate</a:t>
          </a:r>
        </a:p>
      </dsp:txBody>
      <dsp:txXfrm>
        <a:off x="1643610" y="31862"/>
        <a:ext cx="1894378" cy="1024110"/>
      </dsp:txXfrm>
    </dsp:sp>
    <dsp:sp modelId="{ADBF0B06-DC42-4756-BFB5-C972AB0A60C0}">
      <dsp:nvSpPr>
        <dsp:cNvPr id="0" name=""/>
        <dsp:cNvSpPr/>
      </dsp:nvSpPr>
      <dsp:spPr>
        <a:xfrm rot="5400000">
          <a:off x="2386831" y="1115030"/>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443943" y="1155824"/>
        <a:ext cx="293715" cy="285556"/>
      </dsp:txXfrm>
    </dsp:sp>
    <dsp:sp modelId="{648033DC-51AD-4B3B-A6C4-2C55CAE29023}">
      <dsp:nvSpPr>
        <dsp:cNvPr id="0" name=""/>
        <dsp:cNvSpPr/>
      </dsp:nvSpPr>
      <dsp:spPr>
        <a:xfrm>
          <a:off x="1611748" y="1631751"/>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Search</a:t>
          </a:r>
        </a:p>
      </dsp:txBody>
      <dsp:txXfrm>
        <a:off x="1643610" y="1663613"/>
        <a:ext cx="1894378" cy="1024110"/>
      </dsp:txXfrm>
    </dsp:sp>
    <dsp:sp modelId="{489AC764-3E32-49F7-8702-F88B1C48E184}">
      <dsp:nvSpPr>
        <dsp:cNvPr id="0" name=""/>
        <dsp:cNvSpPr/>
      </dsp:nvSpPr>
      <dsp:spPr>
        <a:xfrm rot="5400000">
          <a:off x="2386831" y="2746782"/>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443943" y="2787576"/>
        <a:ext cx="293715" cy="285556"/>
      </dsp:txXfrm>
    </dsp:sp>
    <dsp:sp modelId="{6245A169-B11A-4C05-BC64-3DBE9EEBF7DC}">
      <dsp:nvSpPr>
        <dsp:cNvPr id="0" name=""/>
        <dsp:cNvSpPr/>
      </dsp:nvSpPr>
      <dsp:spPr>
        <a:xfrm>
          <a:off x="1611748" y="3263503"/>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Check</a:t>
          </a:r>
        </a:p>
      </dsp:txBody>
      <dsp:txXfrm>
        <a:off x="1643610" y="3295365"/>
        <a:ext cx="1894378" cy="1024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DBD2F-06E4-44C2-8D00-AE7B5B90317D}">
      <dsp:nvSpPr>
        <dsp:cNvPr id="0" name=""/>
        <dsp:cNvSpPr/>
      </dsp:nvSpPr>
      <dsp:spPr>
        <a:xfrm rot="5400000">
          <a:off x="-262718" y="264852"/>
          <a:ext cx="1751458" cy="1226021"/>
        </a:xfrm>
        <a:prstGeom prst="chevron">
          <a:avLst/>
        </a:prstGeom>
        <a:solidFill>
          <a:schemeClr val="accent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GET</a:t>
          </a:r>
        </a:p>
      </dsp:txBody>
      <dsp:txXfrm rot="-5400000">
        <a:off x="1" y="615145"/>
        <a:ext cx="1226021" cy="525437"/>
      </dsp:txXfrm>
    </dsp:sp>
    <dsp:sp modelId="{6B5DE3F4-DAA6-4F84-86E5-E49E59AD7FAA}">
      <dsp:nvSpPr>
        <dsp:cNvPr id="0" name=""/>
        <dsp:cNvSpPr/>
      </dsp:nvSpPr>
      <dsp:spPr>
        <a:xfrm rot="5400000">
          <a:off x="3129886" y="-1901731"/>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login page</a:t>
          </a:r>
        </a:p>
      </dsp:txBody>
      <dsp:txXfrm rot="-5400000">
        <a:off x="1226021" y="57708"/>
        <a:ext cx="4890604" cy="1027300"/>
      </dsp:txXfrm>
    </dsp:sp>
    <dsp:sp modelId="{4236DA59-B33D-4BA2-9943-A43A9B898279}">
      <dsp:nvSpPr>
        <dsp:cNvPr id="0" name=""/>
        <dsp:cNvSpPr/>
      </dsp:nvSpPr>
      <dsp:spPr>
        <a:xfrm rot="5400000">
          <a:off x="-262718" y="1823801"/>
          <a:ext cx="1751458" cy="1226021"/>
        </a:xfrm>
        <a:prstGeom prst="chevron">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POST</a:t>
          </a:r>
        </a:p>
      </dsp:txBody>
      <dsp:txXfrm rot="-5400000">
        <a:off x="1" y="2174094"/>
        <a:ext cx="1226021" cy="525437"/>
      </dsp:txXfrm>
    </dsp:sp>
    <dsp:sp modelId="{75FFA7E3-4C01-4164-8F21-18E3B8A2B244}">
      <dsp:nvSpPr>
        <dsp:cNvPr id="0" name=""/>
        <dsp:cNvSpPr/>
      </dsp:nvSpPr>
      <dsp:spPr>
        <a:xfrm rot="5400000">
          <a:off x="3129886" y="-342782"/>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a:t>
          </a:r>
          <a:r>
            <a:rPr lang="en-US" sz="2200" u="sng" kern="1200" dirty="0"/>
            <a:t>login page</a:t>
          </a:r>
          <a:endParaRPr lang="en-US" sz="2200" kern="1200" dirty="0"/>
        </a:p>
        <a:p>
          <a:pPr marL="228600" lvl="1" indent="-228600" algn="l" defTabSz="977900">
            <a:lnSpc>
              <a:spcPct val="90000"/>
            </a:lnSpc>
            <a:spcBef>
              <a:spcPct val="0"/>
            </a:spcBef>
            <a:spcAft>
              <a:spcPct val="15000"/>
            </a:spcAft>
            <a:buChar char="•"/>
          </a:pPr>
          <a:r>
            <a:rPr lang="en-US" sz="2200" kern="1200" dirty="0"/>
            <a:t>Parameters: USERNAME and PASSWORD</a:t>
          </a:r>
        </a:p>
      </dsp:txBody>
      <dsp:txXfrm rot="-5400000">
        <a:off x="1226021" y="1616657"/>
        <a:ext cx="4890604" cy="1027300"/>
      </dsp:txXfrm>
    </dsp:sp>
    <dsp:sp modelId="{0426E12D-E0F1-46FC-8640-00CD150C070E}">
      <dsp:nvSpPr>
        <dsp:cNvPr id="0" name=""/>
        <dsp:cNvSpPr/>
      </dsp:nvSpPr>
      <dsp:spPr>
        <a:xfrm rot="5400000">
          <a:off x="-262718" y="3382750"/>
          <a:ext cx="1751458" cy="1226021"/>
        </a:xfrm>
        <a:prstGeom prst="chevron">
          <a:avLst/>
        </a:prstGeom>
        <a:solidFill>
          <a:schemeClr val="accent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GET</a:t>
          </a:r>
        </a:p>
      </dsp:txBody>
      <dsp:txXfrm rot="-5400000">
        <a:off x="1" y="3733043"/>
        <a:ext cx="1226021" cy="525437"/>
      </dsp:txXfrm>
    </dsp:sp>
    <dsp:sp modelId="{6BDC9CE1-98D0-4700-BDA5-813399C9747A}">
      <dsp:nvSpPr>
        <dsp:cNvPr id="0" name=""/>
        <dsp:cNvSpPr/>
      </dsp:nvSpPr>
      <dsp:spPr>
        <a:xfrm rot="5400000">
          <a:off x="3129886" y="1216166"/>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Pound site</a:t>
          </a:r>
        </a:p>
        <a:p>
          <a:pPr marL="228600" lvl="1" indent="-228600" algn="l" defTabSz="977900">
            <a:lnSpc>
              <a:spcPct val="90000"/>
            </a:lnSpc>
            <a:spcBef>
              <a:spcPct val="0"/>
            </a:spcBef>
            <a:spcAft>
              <a:spcPct val="15000"/>
            </a:spcAft>
            <a:buChar char="•"/>
          </a:pPr>
          <a:r>
            <a:rPr lang="en-US" sz="2200" kern="1200" dirty="0"/>
            <a:t>Parameters: PETNAME</a:t>
          </a:r>
        </a:p>
      </dsp:txBody>
      <dsp:txXfrm rot="-5400000">
        <a:off x="1226021" y="3175605"/>
        <a:ext cx="4890604" cy="102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6B86F-6F02-4691-807E-444781A7E9B1}">
      <dsp:nvSpPr>
        <dsp:cNvPr id="0" name=""/>
        <dsp:cNvSpPr/>
      </dsp:nvSpPr>
      <dsp:spPr>
        <a:xfrm>
          <a:off x="3151" y="549"/>
          <a:ext cx="6694806" cy="148927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stringgenerator</a:t>
          </a:r>
          <a:endParaRPr lang="en-US" sz="2500" kern="1200" dirty="0"/>
        </a:p>
      </dsp:txBody>
      <dsp:txXfrm>
        <a:off x="46770" y="44168"/>
        <a:ext cx="6607568" cy="1402036"/>
      </dsp:txXfrm>
    </dsp:sp>
    <dsp:sp modelId="{58E42D85-9FB2-474F-8F67-07EEFD0A9715}">
      <dsp:nvSpPr>
        <dsp:cNvPr id="0" name=""/>
        <dsp:cNvSpPr/>
      </dsp:nvSpPr>
      <dsp:spPr>
        <a:xfrm>
          <a:off x="3151"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Settings</a:t>
          </a:r>
        </a:p>
      </dsp:txBody>
      <dsp:txXfrm>
        <a:off x="46770" y="1771130"/>
        <a:ext cx="2026021" cy="1402036"/>
      </dsp:txXfrm>
    </dsp:sp>
    <dsp:sp modelId="{ABA22A93-4463-428C-A166-F1CAA2931D59}">
      <dsp:nvSpPr>
        <dsp:cNvPr id="0" name=""/>
        <dsp:cNvSpPr/>
      </dsp:nvSpPr>
      <dsp:spPr>
        <a:xfrm>
          <a:off x="2293925"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Generator</a:t>
          </a:r>
        </a:p>
      </dsp:txBody>
      <dsp:txXfrm>
        <a:off x="2337544" y="1771130"/>
        <a:ext cx="2026021" cy="1402036"/>
      </dsp:txXfrm>
    </dsp:sp>
    <dsp:sp modelId="{A505F317-094E-4E3E-BCBE-5545EB208DAB}">
      <dsp:nvSpPr>
        <dsp:cNvPr id="0" name=""/>
        <dsp:cNvSpPr/>
      </dsp:nvSpPr>
      <dsp:spPr>
        <a:xfrm>
          <a:off x="4584698"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NeopetsStuckPetFinder</a:t>
          </a:r>
          <a:endParaRPr lang="en-US" sz="1500" kern="1200" dirty="0"/>
        </a:p>
      </dsp:txBody>
      <dsp:txXfrm>
        <a:off x="4628317" y="1771130"/>
        <a:ext cx="2026021" cy="1402036"/>
      </dsp:txXfrm>
    </dsp:sp>
    <dsp:sp modelId="{BF46CF67-5AA2-487C-A5B1-8D1B5740C259}">
      <dsp:nvSpPr>
        <dsp:cNvPr id="0" name=""/>
        <dsp:cNvSpPr/>
      </dsp:nvSpPr>
      <dsp:spPr>
        <a:xfrm>
          <a:off x="7052986" y="549"/>
          <a:ext cx="2113259" cy="148927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httprequester</a:t>
          </a:r>
          <a:endParaRPr lang="en-US" sz="2500" kern="1200" dirty="0"/>
        </a:p>
      </dsp:txBody>
      <dsp:txXfrm>
        <a:off x="7096605" y="44168"/>
        <a:ext cx="2026021" cy="1402036"/>
      </dsp:txXfrm>
    </dsp:sp>
    <dsp:sp modelId="{A114E8C0-37BF-4025-AF67-5794A023FE72}">
      <dsp:nvSpPr>
        <dsp:cNvPr id="0" name=""/>
        <dsp:cNvSpPr/>
      </dsp:nvSpPr>
      <dsp:spPr>
        <a:xfrm>
          <a:off x="7052986" y="1727511"/>
          <a:ext cx="2113259" cy="14892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Requester</a:t>
          </a:r>
        </a:p>
      </dsp:txBody>
      <dsp:txXfrm>
        <a:off x="7096605" y="1771130"/>
        <a:ext cx="2026021" cy="14020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C9C8-A9B5-4779-BBC4-B9DE13CD5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192452-D576-43C5-8F07-AD36BEBFF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80482E-D4C4-407E-9173-5F357721947E}"/>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AEA9E079-C8D2-4F77-A696-D04B5BA89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9425-2702-419D-86F3-03805C532E4F}"/>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71524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8317-2A0C-4AD2-AE2A-DCC6D957F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90CDF-A676-41FC-83DD-E86D0A6CB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B2E09-8368-4DDF-803E-9BCB0BB403CE}"/>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5B1EDCD1-D9A7-4000-802F-7640AA13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1D6D9-8461-481C-A0BC-058AC5D76AF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78417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7BFCA-18A5-4257-82C9-4528DCFBC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8E4C75-2E4E-4FA4-9524-FAE106972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D0113-31AD-48F4-9347-DECC966BE7C8}"/>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ED249BF1-E959-42CC-B710-6549F486C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FBC8C-9D8B-48F8-AB65-B00724A6CD8B}"/>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69644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745A-695D-4240-954F-B4C8D045E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0E497-3AA7-4776-BBFC-2165D3A52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36C5E-ADED-4348-95DA-C38E07D27F42}"/>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3ADE159B-79AB-4602-A1C6-1D17BC056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3269D-B98E-464C-8B31-6B3A3A50F033}"/>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22134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BF39-8BAA-46C5-8C00-AFF90238E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47677-9571-44CA-9842-1D89C6FA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46357-C638-44DB-A424-51E60C564674}"/>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975EFF73-D107-4A3F-92D0-868CE61CD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4329E-C2AD-40AE-B8FF-AE64F55A42D7}"/>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71120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6EAB-0895-4C5C-A96C-B3217A9C4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D17ED-513A-469C-B625-E2C4D69AD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06CBA-03CA-4352-9FC8-DCAE5F3DB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1159A-15E5-40D5-A6B3-E77F30E91D16}"/>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6" name="Footer Placeholder 5">
            <a:extLst>
              <a:ext uri="{FF2B5EF4-FFF2-40B4-BE49-F238E27FC236}">
                <a16:creationId xmlns:a16="http://schemas.microsoft.com/office/drawing/2014/main" id="{054A160C-14D8-40C7-8B4B-55EC97EFF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18981-7655-4416-9CE6-308DBBD15DBE}"/>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38649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08E4-3C9F-4AEA-A69C-16E8D4E0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B59A5-B065-49EB-97CC-2798A8F2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D89EC-B8A8-46F6-A97E-77EB1B767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902080-F786-43EF-A90E-A3CCDB2EB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C510C-D066-4411-AEF6-3F23AD46E0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73EEF-8B19-4404-B95C-F6DBF05DA3C3}"/>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8" name="Footer Placeholder 7">
            <a:extLst>
              <a:ext uri="{FF2B5EF4-FFF2-40B4-BE49-F238E27FC236}">
                <a16:creationId xmlns:a16="http://schemas.microsoft.com/office/drawing/2014/main" id="{1BD15EBB-DA0A-4D0F-AFC8-3E511BE37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93B5E-279D-4287-A7C3-7F0EDC2085AB}"/>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40776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9256-88D7-4ABF-87F0-063DD4B86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B75F0-4C72-46A2-946F-5139A68EA700}"/>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4" name="Footer Placeholder 3">
            <a:extLst>
              <a:ext uri="{FF2B5EF4-FFF2-40B4-BE49-F238E27FC236}">
                <a16:creationId xmlns:a16="http://schemas.microsoft.com/office/drawing/2014/main" id="{9C7AA810-1407-4B85-959B-2AB5A28626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E7C867-DB2F-4160-BE89-1FF2C913DCE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16160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820FE-D08D-41C9-BF10-B758E0DA64CB}"/>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3" name="Footer Placeholder 2">
            <a:extLst>
              <a:ext uri="{FF2B5EF4-FFF2-40B4-BE49-F238E27FC236}">
                <a16:creationId xmlns:a16="http://schemas.microsoft.com/office/drawing/2014/main" id="{50815227-F577-49C8-AC1D-883B5CA54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B0E843-6D05-42FF-A097-D4349A3D0982}"/>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68664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6E54-A9B4-4A1C-9F1B-E7FC6F547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D3E3D2-3894-417A-876B-73D1AEED7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8D956F-98C1-4689-8286-863095ACC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13C1D-7335-4078-B279-2A682541082D}"/>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6" name="Footer Placeholder 5">
            <a:extLst>
              <a:ext uri="{FF2B5EF4-FFF2-40B4-BE49-F238E27FC236}">
                <a16:creationId xmlns:a16="http://schemas.microsoft.com/office/drawing/2014/main" id="{507C20D5-4295-49EA-87A2-E7868855D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E7A59-528E-4C70-8AFA-89E0F801602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51495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BAFF-BE51-4AB9-9C63-E8E73C598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C10E0A-70D0-4A8F-A142-E39A44AE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B470AB-AB6F-4669-82DA-EFDC8ADE0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11866-53F5-4B9B-8BD4-55193DBBDA6F}"/>
              </a:ext>
            </a:extLst>
          </p:cNvPr>
          <p:cNvSpPr>
            <a:spLocks noGrp="1"/>
          </p:cNvSpPr>
          <p:nvPr>
            <p:ph type="dt" sz="half" idx="10"/>
          </p:nvPr>
        </p:nvSpPr>
        <p:spPr/>
        <p:txBody>
          <a:bodyPr/>
          <a:lstStyle/>
          <a:p>
            <a:fld id="{39D21115-946A-40EC-B3FC-FF90939D7F88}" type="datetimeFigureOut">
              <a:rPr lang="en-US" smtClean="0"/>
              <a:t>1/4/2021</a:t>
            </a:fld>
            <a:endParaRPr lang="en-US"/>
          </a:p>
        </p:txBody>
      </p:sp>
      <p:sp>
        <p:nvSpPr>
          <p:cNvPr id="6" name="Footer Placeholder 5">
            <a:extLst>
              <a:ext uri="{FF2B5EF4-FFF2-40B4-BE49-F238E27FC236}">
                <a16:creationId xmlns:a16="http://schemas.microsoft.com/office/drawing/2014/main" id="{EFA596EF-7919-44D0-B5D7-0D2F64A47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1A2E7-83BE-4E36-963C-D8DE35D69C28}"/>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6016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72699-A2EB-49BF-A80D-FED86B65A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6013C1-F982-4878-88AE-F2A7E6CA7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8BDC-706B-45FE-8566-5B71AE8D9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21115-946A-40EC-B3FC-FF90939D7F88}" type="datetimeFigureOut">
              <a:rPr lang="en-US" smtClean="0"/>
              <a:t>1/4/2021</a:t>
            </a:fld>
            <a:endParaRPr lang="en-US"/>
          </a:p>
        </p:txBody>
      </p:sp>
      <p:sp>
        <p:nvSpPr>
          <p:cNvPr id="5" name="Footer Placeholder 4">
            <a:extLst>
              <a:ext uri="{FF2B5EF4-FFF2-40B4-BE49-F238E27FC236}">
                <a16:creationId xmlns:a16="http://schemas.microsoft.com/office/drawing/2014/main" id="{D61AD90F-3F4B-4567-BE48-267AF6BEB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86A39F-F80A-4C67-B392-4B1611E7E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CB857-4564-4491-9B82-446EDCFBB8FC}" type="slidenum">
              <a:rPr lang="en-US" smtClean="0"/>
              <a:t>‹#›</a:t>
            </a:fld>
            <a:endParaRPr lang="en-US"/>
          </a:p>
        </p:txBody>
      </p:sp>
    </p:spTree>
    <p:extLst>
      <p:ext uri="{BB962C8B-B14F-4D97-AF65-F5344CB8AC3E}">
        <p14:creationId xmlns:p14="http://schemas.microsoft.com/office/powerpoint/2010/main" val="205023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llime/NeopetsStuckPetFind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eocolours.me.uk/viewpet.php?species=kacheek&amp;colour=yellow&amp;pose=all" TargetMode="External"/><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neopets.com/ntimes/index.phtml?section=editorial&amp;week=797" TargetMode="External"/><Relationship Id="rId2" Type="http://schemas.openxmlformats.org/officeDocument/2006/relationships/hyperlink" Target="http://www.neopets.com/ntimes/index.phtml?section=editorial&amp;week=383" TargetMode="External"/><Relationship Id="rId1" Type="http://schemas.openxmlformats.org/officeDocument/2006/relationships/slideLayout" Target="../slideLayouts/slideLayout2.xml"/><Relationship Id="rId4" Type="http://schemas.openxmlformats.org/officeDocument/2006/relationships/hyperlink" Target="http://www.neopets.com/~Megabla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Ellime/StringGenerator"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www.neopets.com/login.phtml" TargetMode="External"/><Relationship Id="rId2" Type="http://schemas.openxmlformats.org/officeDocument/2006/relationships/hyperlink" Target="http://www.neopets.com/log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eopets.com/pound/adopt.phtml?search=PETNAM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neopets.com/~Megablade" TargetMode="External"/><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hyperlink" Target="http://www.neopets.com/~Lorren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AC85-0A2B-41FB-AA31-C578A785D1E7}"/>
              </a:ext>
            </a:extLst>
          </p:cNvPr>
          <p:cNvSpPr>
            <a:spLocks noGrp="1"/>
          </p:cNvSpPr>
          <p:nvPr>
            <p:ph type="ctrTitle"/>
          </p:nvPr>
        </p:nvSpPr>
        <p:spPr/>
        <p:txBody>
          <a:bodyPr/>
          <a:lstStyle/>
          <a:p>
            <a:r>
              <a:rPr lang="en-US" dirty="0" err="1"/>
              <a:t>Neopets</a:t>
            </a:r>
            <a:r>
              <a:rPr lang="en-US" dirty="0"/>
              <a:t>® Stuck Pet Finder</a:t>
            </a:r>
            <a:br>
              <a:rPr lang="en-US" dirty="0"/>
            </a:br>
            <a:r>
              <a:rPr lang="en-US" sz="800" dirty="0"/>
              <a:t>yes really</a:t>
            </a:r>
            <a:endParaRPr lang="en-US" dirty="0"/>
          </a:p>
        </p:txBody>
      </p:sp>
      <p:sp>
        <p:nvSpPr>
          <p:cNvPr id="3" name="Subtitle 2">
            <a:extLst>
              <a:ext uri="{FF2B5EF4-FFF2-40B4-BE49-F238E27FC236}">
                <a16:creationId xmlns:a16="http://schemas.microsoft.com/office/drawing/2014/main" id="{17AA9B43-33D0-49B3-9456-282C1CD15022}"/>
              </a:ext>
            </a:extLst>
          </p:cNvPr>
          <p:cNvSpPr>
            <a:spLocks noGrp="1"/>
          </p:cNvSpPr>
          <p:nvPr>
            <p:ph type="subTitle" idx="1"/>
          </p:nvPr>
        </p:nvSpPr>
        <p:spPr/>
        <p:txBody>
          <a:bodyPr/>
          <a:lstStyle/>
          <a:p>
            <a:r>
              <a:rPr lang="en-US" dirty="0"/>
              <a:t>Emily Liu</a:t>
            </a:r>
          </a:p>
          <a:p>
            <a:r>
              <a:rPr lang="en-US" dirty="0">
                <a:hlinkClick r:id="rId2"/>
              </a:rPr>
              <a:t>https://github.com/Ellime/NeopetsStuckPetFinder</a:t>
            </a:r>
            <a:endParaRPr lang="en-US" dirty="0"/>
          </a:p>
          <a:p>
            <a:r>
              <a:rPr lang="en-US" dirty="0"/>
              <a:t>Last updated</a:t>
            </a:r>
            <a:r>
              <a:rPr lang="en-US"/>
              <a:t>: 01/04/2021</a:t>
            </a:r>
            <a:endParaRPr lang="en-US" dirty="0"/>
          </a:p>
        </p:txBody>
      </p:sp>
    </p:spTree>
    <p:extLst>
      <p:ext uri="{BB962C8B-B14F-4D97-AF65-F5344CB8AC3E}">
        <p14:creationId xmlns:p14="http://schemas.microsoft.com/office/powerpoint/2010/main" val="408125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3D5D78-FD89-42EF-A575-1737BB17B25A}"/>
              </a:ext>
            </a:extLst>
          </p:cNvPr>
          <p:cNvSpPr>
            <a:spLocks noGrp="1"/>
          </p:cNvSpPr>
          <p:nvPr>
            <p:ph type="title"/>
          </p:nvPr>
        </p:nvSpPr>
        <p:spPr/>
        <p:txBody>
          <a:bodyPr/>
          <a:lstStyle/>
          <a:p>
            <a:r>
              <a:rPr lang="en-US" dirty="0"/>
              <a:t>Impacts</a:t>
            </a:r>
          </a:p>
        </p:txBody>
      </p:sp>
      <p:sp>
        <p:nvSpPr>
          <p:cNvPr id="10" name="Text Placeholder 9">
            <a:extLst>
              <a:ext uri="{FF2B5EF4-FFF2-40B4-BE49-F238E27FC236}">
                <a16:creationId xmlns:a16="http://schemas.microsoft.com/office/drawing/2014/main" id="{9432B016-B8C8-41DD-8AC7-F705706E0C9F}"/>
              </a:ext>
            </a:extLst>
          </p:cNvPr>
          <p:cNvSpPr>
            <a:spLocks noGrp="1"/>
          </p:cNvSpPr>
          <p:nvPr>
            <p:ph type="body" idx="1"/>
          </p:nvPr>
        </p:nvSpPr>
        <p:spPr/>
        <p:txBody>
          <a:bodyPr/>
          <a:lstStyle/>
          <a:p>
            <a:r>
              <a:rPr lang="en-US" dirty="0"/>
              <a:t>Pros</a:t>
            </a:r>
          </a:p>
        </p:txBody>
      </p:sp>
      <p:sp>
        <p:nvSpPr>
          <p:cNvPr id="8" name="Content Placeholder 7">
            <a:extLst>
              <a:ext uri="{FF2B5EF4-FFF2-40B4-BE49-F238E27FC236}">
                <a16:creationId xmlns:a16="http://schemas.microsoft.com/office/drawing/2014/main" id="{EBBA7D53-6D8D-4EAD-A8DD-75E44F4A8371}"/>
              </a:ext>
            </a:extLst>
          </p:cNvPr>
          <p:cNvSpPr>
            <a:spLocks noGrp="1"/>
          </p:cNvSpPr>
          <p:nvPr>
            <p:ph sz="half" idx="2"/>
          </p:nvPr>
        </p:nvSpPr>
        <p:spPr/>
        <p:txBody>
          <a:bodyPr>
            <a:normAutofit lnSpcReduction="10000"/>
          </a:bodyPr>
          <a:lstStyle/>
          <a:p>
            <a:r>
              <a:rPr lang="en-US" dirty="0"/>
              <a:t>Can find some lonely pets.</a:t>
            </a:r>
          </a:p>
        </p:txBody>
      </p:sp>
      <p:sp>
        <p:nvSpPr>
          <p:cNvPr id="11" name="Text Placeholder 10">
            <a:extLst>
              <a:ext uri="{FF2B5EF4-FFF2-40B4-BE49-F238E27FC236}">
                <a16:creationId xmlns:a16="http://schemas.microsoft.com/office/drawing/2014/main" id="{BB376764-C6C9-4880-9FBB-B790FDC7E177}"/>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6E66575A-EA94-4B59-A5B5-5069CA2BB81E}"/>
              </a:ext>
            </a:extLst>
          </p:cNvPr>
          <p:cNvSpPr>
            <a:spLocks noGrp="1"/>
          </p:cNvSpPr>
          <p:nvPr>
            <p:ph sz="quarter" idx="4"/>
          </p:nvPr>
        </p:nvSpPr>
        <p:spPr/>
        <p:txBody>
          <a:bodyPr>
            <a:normAutofit lnSpcReduction="10000"/>
          </a:bodyPr>
          <a:lstStyle/>
          <a:p>
            <a:r>
              <a:rPr lang="en-US" dirty="0"/>
              <a:t>Without limiting the number of requests, can overload the server and create a DoS attack</a:t>
            </a:r>
          </a:p>
          <a:p>
            <a:r>
              <a:rPr lang="en-US" dirty="0"/>
              <a:t>Can cause a DDoS if multiple people run it together</a:t>
            </a:r>
          </a:p>
          <a:p>
            <a:r>
              <a:rPr lang="en-US" dirty="0"/>
              <a:t>Can be misused by people selling pets/accounts for real $ which is against the </a:t>
            </a:r>
            <a:r>
              <a:rPr lang="en-US" dirty="0" err="1"/>
              <a:t>ToU</a:t>
            </a:r>
            <a:r>
              <a:rPr lang="en-US" dirty="0"/>
              <a:t> and ruins things for innocent players</a:t>
            </a:r>
          </a:p>
        </p:txBody>
      </p:sp>
      <p:pic>
        <p:nvPicPr>
          <p:cNvPr id="3" name="Picture 2">
            <a:extLst>
              <a:ext uri="{FF2B5EF4-FFF2-40B4-BE49-F238E27FC236}">
                <a16:creationId xmlns:a16="http://schemas.microsoft.com/office/drawing/2014/main" id="{4F550610-04EE-4DC6-BD7F-FBA05B75AF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88813" y="3429000"/>
            <a:ext cx="2459735" cy="2459735"/>
          </a:xfrm>
          <a:prstGeom prst="rect">
            <a:avLst/>
          </a:prstGeom>
        </p:spPr>
      </p:pic>
    </p:spTree>
    <p:extLst>
      <p:ext uri="{BB962C8B-B14F-4D97-AF65-F5344CB8AC3E}">
        <p14:creationId xmlns:p14="http://schemas.microsoft.com/office/powerpoint/2010/main" val="282512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916BC5-7291-4F5F-AE61-B1830B2F752B}"/>
              </a:ext>
            </a:extLst>
          </p:cNvPr>
          <p:cNvSpPr>
            <a:spLocks noGrp="1"/>
          </p:cNvSpPr>
          <p:nvPr>
            <p:ph type="title"/>
          </p:nvPr>
        </p:nvSpPr>
        <p:spPr/>
        <p:txBody>
          <a:bodyPr/>
          <a:lstStyle/>
          <a:p>
            <a:r>
              <a:rPr lang="en-US" dirty="0"/>
              <a:t>Is it allowed? (Probably not)</a:t>
            </a:r>
          </a:p>
        </p:txBody>
      </p:sp>
      <p:sp>
        <p:nvSpPr>
          <p:cNvPr id="8" name="Content Placeholder 7">
            <a:extLst>
              <a:ext uri="{FF2B5EF4-FFF2-40B4-BE49-F238E27FC236}">
                <a16:creationId xmlns:a16="http://schemas.microsoft.com/office/drawing/2014/main" id="{A9711398-7602-4601-82C4-F42E4D9F5EAD}"/>
              </a:ext>
            </a:extLst>
          </p:cNvPr>
          <p:cNvSpPr>
            <a:spLocks noGrp="1"/>
          </p:cNvSpPr>
          <p:nvPr>
            <p:ph idx="1"/>
          </p:nvPr>
        </p:nvSpPr>
        <p:spPr/>
        <p:txBody>
          <a:bodyPr/>
          <a:lstStyle/>
          <a:p>
            <a:r>
              <a:rPr lang="en-US" dirty="0"/>
              <a:t>This program is fan-made and not officially recognized.</a:t>
            </a:r>
          </a:p>
          <a:p>
            <a:r>
              <a:rPr lang="en-US" dirty="0"/>
              <a:t>Neopets.com </a:t>
            </a:r>
            <a:r>
              <a:rPr lang="en-US" dirty="0" err="1"/>
              <a:t>ToU</a:t>
            </a:r>
            <a:r>
              <a:rPr lang="en-US" dirty="0"/>
              <a:t> is outdated and useless.</a:t>
            </a:r>
          </a:p>
          <a:p>
            <a:r>
              <a:rPr lang="en-US" dirty="0" err="1"/>
              <a:t>Neopets</a:t>
            </a:r>
            <a:r>
              <a:rPr lang="en-US" dirty="0"/>
              <a:t> has stated all programs/scripts are disallowed.</a:t>
            </a:r>
          </a:p>
          <a:p>
            <a:pPr lvl="1"/>
            <a:r>
              <a:rPr lang="en-US" dirty="0">
                <a:hlinkClick r:id="rId2"/>
              </a:rPr>
              <a:t>http://www.neopets.com/ntimes/index.phtml?section=editorial&amp;week=383</a:t>
            </a:r>
            <a:endParaRPr lang="en-US" dirty="0"/>
          </a:p>
          <a:p>
            <a:pPr lvl="1"/>
            <a:r>
              <a:rPr lang="en-US" dirty="0">
                <a:hlinkClick r:id="rId3"/>
              </a:rPr>
              <a:t>http://www.neopets.com/ntimes/index.phtml?section=editorial&amp;week=797</a:t>
            </a:r>
            <a:r>
              <a:rPr lang="en-US" dirty="0"/>
              <a:t> </a:t>
            </a:r>
          </a:p>
          <a:p>
            <a:r>
              <a:rPr lang="en-US" dirty="0"/>
              <a:t>Small hope: there is an approved manual search method, even though it can potentially send hundreds of requests a second.</a:t>
            </a:r>
          </a:p>
          <a:p>
            <a:pPr lvl="1"/>
            <a:r>
              <a:rPr lang="en-US" dirty="0">
                <a:hlinkClick r:id="rId4"/>
              </a:rPr>
              <a:t>http://www.neopets.com/~Megablade</a:t>
            </a:r>
            <a:r>
              <a:rPr lang="en-US" dirty="0"/>
              <a:t> </a:t>
            </a:r>
          </a:p>
        </p:txBody>
      </p:sp>
    </p:spTree>
    <p:extLst>
      <p:ext uri="{BB962C8B-B14F-4D97-AF65-F5344CB8AC3E}">
        <p14:creationId xmlns:p14="http://schemas.microsoft.com/office/powerpoint/2010/main" val="185189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AB1F-8A42-4694-BA53-63B0B15AECEC}"/>
              </a:ext>
            </a:extLst>
          </p:cNvPr>
          <p:cNvSpPr>
            <a:spLocks noGrp="1"/>
          </p:cNvSpPr>
          <p:nvPr>
            <p:ph type="title"/>
          </p:nvPr>
        </p:nvSpPr>
        <p:spPr/>
        <p:txBody>
          <a:bodyPr/>
          <a:lstStyle/>
          <a:p>
            <a:r>
              <a:rPr lang="en-US" dirty="0"/>
              <a:t>Tips	</a:t>
            </a:r>
          </a:p>
        </p:txBody>
      </p:sp>
      <p:sp>
        <p:nvSpPr>
          <p:cNvPr id="3" name="Content Placeholder 2">
            <a:extLst>
              <a:ext uri="{FF2B5EF4-FFF2-40B4-BE49-F238E27FC236}">
                <a16:creationId xmlns:a16="http://schemas.microsoft.com/office/drawing/2014/main" id="{942C4E25-8F1B-482C-9C58-94E1D12824BD}"/>
              </a:ext>
            </a:extLst>
          </p:cNvPr>
          <p:cNvSpPr>
            <a:spLocks noGrp="1"/>
          </p:cNvSpPr>
          <p:nvPr>
            <p:ph idx="1"/>
          </p:nvPr>
        </p:nvSpPr>
        <p:spPr/>
        <p:txBody>
          <a:bodyPr/>
          <a:lstStyle/>
          <a:p>
            <a:r>
              <a:rPr lang="en-US" dirty="0"/>
              <a:t>Having two accounts is best – one is used by the program and the other allows you to see the pets in your browser as it runs. If you just have one account you will have to check out the pets in your own time. </a:t>
            </a:r>
          </a:p>
          <a:p>
            <a:r>
              <a:rPr lang="en-US" dirty="0"/>
              <a:t>Keep in mind what name formats to expect! The machine-suggested names follow the following format: “dragon_12” or “dragon_12_1”</a:t>
            </a:r>
          </a:p>
        </p:txBody>
      </p:sp>
    </p:spTree>
    <p:extLst>
      <p:ext uri="{BB962C8B-B14F-4D97-AF65-F5344CB8AC3E}">
        <p14:creationId xmlns:p14="http://schemas.microsoft.com/office/powerpoint/2010/main" val="388068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5207-8B27-439A-B499-D9114ED50732}"/>
              </a:ext>
            </a:extLst>
          </p:cNvPr>
          <p:cNvSpPr>
            <a:spLocks noGrp="1"/>
          </p:cNvSpPr>
          <p:nvPr>
            <p:ph type="title"/>
          </p:nvPr>
        </p:nvSpPr>
        <p:spPr/>
        <p:txBody>
          <a:bodyPr/>
          <a:lstStyle/>
          <a:p>
            <a:r>
              <a:rPr lang="en-US" dirty="0"/>
              <a:t>Final words</a:t>
            </a:r>
          </a:p>
        </p:txBody>
      </p:sp>
      <p:sp>
        <p:nvSpPr>
          <p:cNvPr id="3" name="Content Placeholder 2">
            <a:extLst>
              <a:ext uri="{FF2B5EF4-FFF2-40B4-BE49-F238E27FC236}">
                <a16:creationId xmlns:a16="http://schemas.microsoft.com/office/drawing/2014/main" id="{E56B3BF7-483A-42EF-A4B0-5424EECD9D96}"/>
              </a:ext>
            </a:extLst>
          </p:cNvPr>
          <p:cNvSpPr>
            <a:spLocks noGrp="1"/>
          </p:cNvSpPr>
          <p:nvPr>
            <p:ph idx="1"/>
          </p:nvPr>
        </p:nvSpPr>
        <p:spPr/>
        <p:txBody>
          <a:bodyPr/>
          <a:lstStyle/>
          <a:p>
            <a:pPr marL="0" indent="0">
              <a:buNone/>
            </a:pPr>
            <a:r>
              <a:rPr lang="en-US" dirty="0"/>
              <a:t>The project code is not publicly available. This is a </a:t>
            </a:r>
            <a:r>
              <a:rPr lang="en-US" dirty="0" err="1"/>
              <a:t>fanmade</a:t>
            </a:r>
            <a:r>
              <a:rPr lang="en-US" dirty="0"/>
              <a:t> project that has not been acknowledged by Neopets.com.</a:t>
            </a:r>
          </a:p>
          <a:p>
            <a:pPr marL="0" indent="0">
              <a:buNone/>
            </a:pPr>
            <a:endParaRPr lang="en-US" dirty="0"/>
          </a:p>
          <a:p>
            <a:pPr marL="0" indent="0">
              <a:buNone/>
            </a:pPr>
            <a:r>
              <a:rPr lang="en-US" dirty="0"/>
              <a:t>I am willing to discuss the project but will not share the code privately nor publish it unless it is officially supported.</a:t>
            </a:r>
          </a:p>
        </p:txBody>
      </p:sp>
    </p:spTree>
    <p:extLst>
      <p:ext uri="{BB962C8B-B14F-4D97-AF65-F5344CB8AC3E}">
        <p14:creationId xmlns:p14="http://schemas.microsoft.com/office/powerpoint/2010/main" val="359540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99CF-C6A0-4867-B68E-5C612528DB66}"/>
              </a:ext>
            </a:extLst>
          </p:cNvPr>
          <p:cNvSpPr>
            <a:spLocks noGrp="1"/>
          </p:cNvSpPr>
          <p:nvPr>
            <p:ph type="title"/>
          </p:nvPr>
        </p:nvSpPr>
        <p:spPr/>
        <p:txBody>
          <a:bodyPr/>
          <a:lstStyle/>
          <a:p>
            <a:r>
              <a:rPr lang="en-US" dirty="0"/>
              <a:t>Technical Outline</a:t>
            </a:r>
          </a:p>
        </p:txBody>
      </p:sp>
      <p:sp>
        <p:nvSpPr>
          <p:cNvPr id="3" name="Text Placeholder 2">
            <a:extLst>
              <a:ext uri="{FF2B5EF4-FFF2-40B4-BE49-F238E27FC236}">
                <a16:creationId xmlns:a16="http://schemas.microsoft.com/office/drawing/2014/main" id="{B725E302-D480-44CE-956A-93729D4404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648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F2C443-C6B9-4940-8845-8CA99F2EC114}"/>
              </a:ext>
            </a:extLst>
          </p:cNvPr>
          <p:cNvSpPr>
            <a:spLocks noGrp="1"/>
          </p:cNvSpPr>
          <p:nvPr>
            <p:ph type="title"/>
          </p:nvPr>
        </p:nvSpPr>
        <p:spPr/>
        <p:txBody>
          <a:bodyPr/>
          <a:lstStyle/>
          <a:p>
            <a:r>
              <a:rPr lang="en-US" dirty="0"/>
              <a:t>Tech</a:t>
            </a:r>
          </a:p>
        </p:txBody>
      </p:sp>
      <p:sp>
        <p:nvSpPr>
          <p:cNvPr id="6" name="Content Placeholder 5">
            <a:extLst>
              <a:ext uri="{FF2B5EF4-FFF2-40B4-BE49-F238E27FC236}">
                <a16:creationId xmlns:a16="http://schemas.microsoft.com/office/drawing/2014/main" id="{460BD7EF-E61A-4EED-99EA-34826CE23402}"/>
              </a:ext>
            </a:extLst>
          </p:cNvPr>
          <p:cNvSpPr>
            <a:spLocks noGrp="1"/>
          </p:cNvSpPr>
          <p:nvPr>
            <p:ph idx="1"/>
          </p:nvPr>
        </p:nvSpPr>
        <p:spPr/>
        <p:txBody>
          <a:bodyPr/>
          <a:lstStyle/>
          <a:p>
            <a:r>
              <a:rPr lang="en-US" dirty="0"/>
              <a:t>Language: Java SE 8</a:t>
            </a:r>
          </a:p>
          <a:p>
            <a:r>
              <a:rPr lang="en-US" dirty="0"/>
              <a:t>Libraries: </a:t>
            </a:r>
          </a:p>
          <a:p>
            <a:pPr lvl="1"/>
            <a:r>
              <a:rPr lang="en-US" dirty="0" err="1"/>
              <a:t>jsoup</a:t>
            </a:r>
            <a:r>
              <a:rPr lang="en-US" dirty="0"/>
              <a:t> – for parsing HTML in response bodies</a:t>
            </a:r>
          </a:p>
        </p:txBody>
      </p:sp>
    </p:spTree>
    <p:extLst>
      <p:ext uri="{BB962C8B-B14F-4D97-AF65-F5344CB8AC3E}">
        <p14:creationId xmlns:p14="http://schemas.microsoft.com/office/powerpoint/2010/main" val="292558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0619-EB09-4DBB-BB39-467232BE5607}"/>
              </a:ext>
            </a:extLst>
          </p:cNvPr>
          <p:cNvSpPr>
            <a:spLocks noGrp="1"/>
          </p:cNvSpPr>
          <p:nvPr>
            <p:ph type="title"/>
          </p:nvPr>
        </p:nvSpPr>
        <p:spPr/>
        <p:txBody>
          <a:bodyPr/>
          <a:lstStyle/>
          <a:p>
            <a:r>
              <a:rPr lang="en-US" dirty="0"/>
              <a:t>Program steps</a:t>
            </a:r>
          </a:p>
        </p:txBody>
      </p:sp>
      <p:graphicFrame>
        <p:nvGraphicFramePr>
          <p:cNvPr id="5" name="Content Placeholder 4">
            <a:extLst>
              <a:ext uri="{FF2B5EF4-FFF2-40B4-BE49-F238E27FC236}">
                <a16:creationId xmlns:a16="http://schemas.microsoft.com/office/drawing/2014/main" id="{2942573A-E9F8-42BF-A9A5-7F5BAE9FBCBB}"/>
              </a:ext>
            </a:extLst>
          </p:cNvPr>
          <p:cNvGraphicFramePr>
            <a:graphicFrameLocks noGrp="1"/>
          </p:cNvGraphicFramePr>
          <p:nvPr>
            <p:ph type="pic" idx="1"/>
            <p:extLst>
              <p:ext uri="{D42A27DB-BD31-4B8C-83A1-F6EECF244321}">
                <p14:modId xmlns:p14="http://schemas.microsoft.com/office/powerpoint/2010/main" val="4104576034"/>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7740609-E5C0-46EA-83F3-D320699CEB7F}"/>
              </a:ext>
            </a:extLst>
          </p:cNvPr>
          <p:cNvSpPr>
            <a:spLocks noGrp="1"/>
          </p:cNvSpPr>
          <p:nvPr>
            <p:ph type="body" sz="half" idx="2"/>
          </p:nvPr>
        </p:nvSpPr>
        <p:spPr/>
        <p:txBody>
          <a:bodyPr/>
          <a:lstStyle/>
          <a:p>
            <a:pPr marL="514350" indent="-514350">
              <a:buFont typeface="+mj-lt"/>
              <a:buAutoNum type="arabicPeriod"/>
            </a:pPr>
            <a:r>
              <a:rPr lang="en-US" dirty="0"/>
              <a:t>Send GET to login URL</a:t>
            </a:r>
          </a:p>
          <a:p>
            <a:pPr marL="514350" indent="-514350">
              <a:buFont typeface="+mj-lt"/>
              <a:buAutoNum type="arabicPeriod"/>
            </a:pPr>
            <a:r>
              <a:rPr lang="en-US" dirty="0"/>
              <a:t>Send POST to login URL and store the returned session ID</a:t>
            </a:r>
          </a:p>
          <a:p>
            <a:pPr marL="514350" indent="-514350">
              <a:buFont typeface="+mj-lt"/>
              <a:buAutoNum type="arabicPeriod"/>
            </a:pPr>
            <a:r>
              <a:rPr lang="en-US" dirty="0"/>
              <a:t>Generate strings</a:t>
            </a:r>
          </a:p>
          <a:p>
            <a:pPr marL="514350" indent="-514350">
              <a:buFont typeface="+mj-lt"/>
              <a:buAutoNum type="arabicPeriod"/>
            </a:pPr>
            <a:r>
              <a:rPr lang="en-US" dirty="0"/>
              <a:t>Send GETs to Pound URL while passing one string at a time</a:t>
            </a:r>
          </a:p>
        </p:txBody>
      </p:sp>
    </p:spTree>
    <p:extLst>
      <p:ext uri="{BB962C8B-B14F-4D97-AF65-F5344CB8AC3E}">
        <p14:creationId xmlns:p14="http://schemas.microsoft.com/office/powerpoint/2010/main" val="347820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8A0D-4DB7-4736-85EA-45AC4A99E06B}"/>
              </a:ext>
            </a:extLst>
          </p:cNvPr>
          <p:cNvSpPr>
            <a:spLocks noGrp="1"/>
          </p:cNvSpPr>
          <p:nvPr>
            <p:ph type="title"/>
          </p:nvPr>
        </p:nvSpPr>
        <p:spPr/>
        <p:txBody>
          <a:bodyPr/>
          <a:lstStyle/>
          <a:p>
            <a:r>
              <a:rPr lang="en-US" dirty="0"/>
              <a:t>Package/class hierarchy</a:t>
            </a:r>
          </a:p>
        </p:txBody>
      </p:sp>
      <p:graphicFrame>
        <p:nvGraphicFramePr>
          <p:cNvPr id="4" name="Content Placeholder 3">
            <a:extLst>
              <a:ext uri="{FF2B5EF4-FFF2-40B4-BE49-F238E27FC236}">
                <a16:creationId xmlns:a16="http://schemas.microsoft.com/office/drawing/2014/main" id="{ABC8C280-FE57-43CD-B344-4167C945F873}"/>
              </a:ext>
            </a:extLst>
          </p:cNvPr>
          <p:cNvGraphicFramePr>
            <a:graphicFrameLocks noGrp="1"/>
          </p:cNvGraphicFramePr>
          <p:nvPr>
            <p:ph idx="1"/>
            <p:extLst>
              <p:ext uri="{D42A27DB-BD31-4B8C-83A1-F6EECF244321}">
                <p14:modId xmlns:p14="http://schemas.microsoft.com/office/powerpoint/2010/main" val="2142573887"/>
              </p:ext>
            </p:extLst>
          </p:nvPr>
        </p:nvGraphicFramePr>
        <p:xfrm>
          <a:off x="1511301" y="2269068"/>
          <a:ext cx="9169398" cy="3217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73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43F1673-F531-4E86-8C59-120EF62925D0}"/>
              </a:ext>
            </a:extLst>
          </p:cNvPr>
          <p:cNvSpPr>
            <a:spLocks noGrp="1"/>
          </p:cNvSpPr>
          <p:nvPr>
            <p:ph type="title"/>
          </p:nvPr>
        </p:nvSpPr>
        <p:spPr/>
        <p:txBody>
          <a:bodyPr/>
          <a:lstStyle/>
          <a:p>
            <a:r>
              <a:rPr lang="en-US" dirty="0"/>
              <a:t>String generation</a:t>
            </a:r>
          </a:p>
        </p:txBody>
      </p:sp>
      <p:sp>
        <p:nvSpPr>
          <p:cNvPr id="10" name="Content Placeholder 9">
            <a:extLst>
              <a:ext uri="{FF2B5EF4-FFF2-40B4-BE49-F238E27FC236}">
                <a16:creationId xmlns:a16="http://schemas.microsoft.com/office/drawing/2014/main" id="{3F3702F4-D1E1-4641-B24C-21F7C3170D87}"/>
              </a:ext>
            </a:extLst>
          </p:cNvPr>
          <p:cNvSpPr>
            <a:spLocks noGrp="1"/>
          </p:cNvSpPr>
          <p:nvPr>
            <p:ph sz="half" idx="1"/>
          </p:nvPr>
        </p:nvSpPr>
        <p:spPr/>
        <p:txBody>
          <a:bodyPr/>
          <a:lstStyle/>
          <a:p>
            <a:pPr marL="0" indent="0">
              <a:buNone/>
            </a:pPr>
            <a:r>
              <a:rPr lang="en-US" dirty="0"/>
              <a:t>String generation is modified from </a:t>
            </a:r>
            <a:r>
              <a:rPr lang="en-US" dirty="0">
                <a:hlinkClick r:id="rId2"/>
              </a:rPr>
              <a:t>https://github.com/Ellime/StringGenerator</a:t>
            </a:r>
            <a:endParaRPr lang="en-US" dirty="0"/>
          </a:p>
          <a:p>
            <a:pPr marL="0" indent="0">
              <a:buNone/>
            </a:pPr>
            <a:endParaRPr lang="en-US" dirty="0"/>
          </a:p>
          <a:p>
            <a:r>
              <a:rPr lang="en-US" dirty="0"/>
              <a:t>Settings: Saving/setting string generation setup</a:t>
            </a:r>
          </a:p>
          <a:p>
            <a:r>
              <a:rPr lang="en-US" dirty="0"/>
              <a:t>Generator: Generates strings</a:t>
            </a:r>
          </a:p>
          <a:p>
            <a:r>
              <a:rPr lang="en-US" dirty="0" err="1"/>
              <a:t>NeopetsStuckPetFinder</a:t>
            </a:r>
            <a:r>
              <a:rPr lang="en-US" dirty="0"/>
              <a:t>: main() and console output</a:t>
            </a:r>
          </a:p>
        </p:txBody>
      </p:sp>
      <p:sp>
        <p:nvSpPr>
          <p:cNvPr id="11" name="Content Placeholder 10">
            <a:extLst>
              <a:ext uri="{FF2B5EF4-FFF2-40B4-BE49-F238E27FC236}">
                <a16:creationId xmlns:a16="http://schemas.microsoft.com/office/drawing/2014/main" id="{D39324CF-E6C8-4474-A2E4-7C3F65AFF94B}"/>
              </a:ext>
            </a:extLst>
          </p:cNvPr>
          <p:cNvSpPr>
            <a:spLocks noGrp="1"/>
          </p:cNvSpPr>
          <p:nvPr>
            <p:ph sz="half" idx="2"/>
          </p:nvPr>
        </p:nvSpPr>
        <p:spPr/>
        <p:txBody>
          <a:bodyPr/>
          <a:lstStyle/>
          <a:p>
            <a:pPr marL="0" indent="0">
              <a:buNone/>
            </a:pPr>
            <a:r>
              <a:rPr lang="en-US" dirty="0"/>
              <a:t>Modifications:</a:t>
            </a:r>
          </a:p>
          <a:p>
            <a:r>
              <a:rPr lang="en-US" dirty="0"/>
              <a:t>Can include ‘_’ in the range of available chars</a:t>
            </a:r>
          </a:p>
          <a:p>
            <a:r>
              <a:rPr lang="en-US" dirty="0"/>
              <a:t>Option 0 includes generating strings and calling functions from Requester</a:t>
            </a:r>
          </a:p>
        </p:txBody>
      </p:sp>
    </p:spTree>
    <p:extLst>
      <p:ext uri="{BB962C8B-B14F-4D97-AF65-F5344CB8AC3E}">
        <p14:creationId xmlns:p14="http://schemas.microsoft.com/office/powerpoint/2010/main" val="274930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B637-8893-4982-8200-AD18F6DCCEF2}"/>
              </a:ext>
            </a:extLst>
          </p:cNvPr>
          <p:cNvSpPr>
            <a:spLocks noGrp="1"/>
          </p:cNvSpPr>
          <p:nvPr>
            <p:ph type="title"/>
          </p:nvPr>
        </p:nvSpPr>
        <p:spPr>
          <a:noFill/>
        </p:spPr>
        <p:txBody>
          <a:bodyPr/>
          <a:lstStyle/>
          <a:p>
            <a:r>
              <a:rPr lang="en-US" dirty="0"/>
              <a:t>HTTP request handling</a:t>
            </a:r>
          </a:p>
        </p:txBody>
      </p:sp>
      <p:sp>
        <p:nvSpPr>
          <p:cNvPr id="3" name="Content Placeholder 2">
            <a:extLst>
              <a:ext uri="{FF2B5EF4-FFF2-40B4-BE49-F238E27FC236}">
                <a16:creationId xmlns:a16="http://schemas.microsoft.com/office/drawing/2014/main" id="{5414E314-C1F1-4A64-B420-FFA747E524B7}"/>
              </a:ext>
            </a:extLst>
          </p:cNvPr>
          <p:cNvSpPr>
            <a:spLocks noGrp="1"/>
          </p:cNvSpPr>
          <p:nvPr>
            <p:ph idx="1"/>
          </p:nvPr>
        </p:nvSpPr>
        <p:spPr/>
        <p:txBody>
          <a:bodyPr/>
          <a:lstStyle/>
          <a:p>
            <a:pPr marL="0" indent="0">
              <a:buNone/>
            </a:pPr>
            <a:r>
              <a:rPr lang="en-US" dirty="0"/>
              <a:t>Requester: Handles HTTP requests/responses, plus what to do with found pets</a:t>
            </a:r>
          </a:p>
        </p:txBody>
      </p:sp>
    </p:spTree>
    <p:extLst>
      <p:ext uri="{BB962C8B-B14F-4D97-AF65-F5344CB8AC3E}">
        <p14:creationId xmlns:p14="http://schemas.microsoft.com/office/powerpoint/2010/main" val="373291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6A8C-1ED7-4FFC-B06C-0E466E3DCED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C093342-6AFE-4F63-9E0D-7D19D65858F5}"/>
              </a:ext>
            </a:extLst>
          </p:cNvPr>
          <p:cNvSpPr>
            <a:spLocks noGrp="1"/>
          </p:cNvSpPr>
          <p:nvPr>
            <p:ph sz="half" idx="1"/>
          </p:nvPr>
        </p:nvSpPr>
        <p:spPr/>
        <p:txBody>
          <a:bodyPr/>
          <a:lstStyle/>
          <a:p>
            <a:r>
              <a:rPr lang="en-US" dirty="0"/>
              <a:t>Overview</a:t>
            </a:r>
          </a:p>
          <a:p>
            <a:r>
              <a:rPr lang="en-US" dirty="0"/>
              <a:t>Technical Outline</a:t>
            </a:r>
          </a:p>
        </p:txBody>
      </p:sp>
      <p:pic>
        <p:nvPicPr>
          <p:cNvPr id="6" name="Content Placeholder 5" descr="Text&#10;&#10;Description automatically generated">
            <a:extLst>
              <a:ext uri="{FF2B5EF4-FFF2-40B4-BE49-F238E27FC236}">
                <a16:creationId xmlns:a16="http://schemas.microsoft.com/office/drawing/2014/main" id="{C9540C88-A9D9-44AB-9DEF-40CB92680D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3787" y="2345050"/>
            <a:ext cx="6330013" cy="2167900"/>
          </a:xfrm>
        </p:spPr>
      </p:pic>
    </p:spTree>
    <p:extLst>
      <p:ext uri="{BB962C8B-B14F-4D97-AF65-F5344CB8AC3E}">
        <p14:creationId xmlns:p14="http://schemas.microsoft.com/office/powerpoint/2010/main" val="3482303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89B2-4A65-4408-945C-59A48507B731}"/>
              </a:ext>
            </a:extLst>
          </p:cNvPr>
          <p:cNvSpPr>
            <a:spLocks noGrp="1"/>
          </p:cNvSpPr>
          <p:nvPr>
            <p:ph type="title"/>
          </p:nvPr>
        </p:nvSpPr>
        <p:spPr/>
        <p:txBody>
          <a:bodyPr/>
          <a:lstStyle/>
          <a:p>
            <a:r>
              <a:rPr lang="en-US" dirty="0"/>
              <a:t>Login</a:t>
            </a:r>
          </a:p>
        </p:txBody>
      </p:sp>
      <p:sp>
        <p:nvSpPr>
          <p:cNvPr id="3" name="Content Placeholder 2">
            <a:extLst>
              <a:ext uri="{FF2B5EF4-FFF2-40B4-BE49-F238E27FC236}">
                <a16:creationId xmlns:a16="http://schemas.microsoft.com/office/drawing/2014/main" id="{C3B9F189-F3E8-4EA3-898D-2F906610ADF0}"/>
              </a:ext>
            </a:extLst>
          </p:cNvPr>
          <p:cNvSpPr>
            <a:spLocks noGrp="1"/>
          </p:cNvSpPr>
          <p:nvPr>
            <p:ph idx="1"/>
          </p:nvPr>
        </p:nvSpPr>
        <p:spPr/>
        <p:txBody>
          <a:bodyPr/>
          <a:lstStyle/>
          <a:p>
            <a:pPr marL="0" indent="0">
              <a:buNone/>
            </a:pPr>
            <a:r>
              <a:rPr lang="en-US" dirty="0"/>
              <a:t>Credentials stored in credentials.txt</a:t>
            </a:r>
          </a:p>
          <a:p>
            <a:endParaRPr lang="en-US" dirty="0"/>
          </a:p>
          <a:p>
            <a:r>
              <a:rPr lang="en-US" dirty="0"/>
              <a:t>Send GET to </a:t>
            </a:r>
            <a:r>
              <a:rPr lang="en-US" dirty="0">
                <a:hlinkClick r:id="rId2"/>
              </a:rPr>
              <a:t>http://www.neopets.com/login/</a:t>
            </a:r>
            <a:endParaRPr lang="en-US" dirty="0"/>
          </a:p>
          <a:p>
            <a:r>
              <a:rPr lang="en-US" dirty="0"/>
              <a:t>Prepare username and password as parameters to send in POST</a:t>
            </a:r>
          </a:p>
          <a:p>
            <a:r>
              <a:rPr lang="en-US" dirty="0"/>
              <a:t>Send POST to </a:t>
            </a:r>
            <a:r>
              <a:rPr lang="en-US" u="sng" dirty="0">
                <a:hlinkClick r:id="rId3"/>
              </a:rPr>
              <a:t>http://www.neopets.com/login.phtml</a:t>
            </a:r>
            <a:endParaRPr lang="en-US" u="sng" dirty="0"/>
          </a:p>
          <a:p>
            <a:r>
              <a:rPr lang="en-US" dirty="0"/>
              <a:t>Save the cookies for future requests</a:t>
            </a:r>
          </a:p>
          <a:p>
            <a:endParaRPr lang="en-US" dirty="0"/>
          </a:p>
          <a:p>
            <a:endParaRPr lang="en-US" dirty="0"/>
          </a:p>
        </p:txBody>
      </p:sp>
    </p:spTree>
    <p:extLst>
      <p:ext uri="{BB962C8B-B14F-4D97-AF65-F5344CB8AC3E}">
        <p14:creationId xmlns:p14="http://schemas.microsoft.com/office/powerpoint/2010/main" val="349615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2F84-8105-4BCE-9320-3E32A106F48B}"/>
              </a:ext>
            </a:extLst>
          </p:cNvPr>
          <p:cNvSpPr>
            <a:spLocks noGrp="1"/>
          </p:cNvSpPr>
          <p:nvPr>
            <p:ph type="title"/>
          </p:nvPr>
        </p:nvSpPr>
        <p:spPr/>
        <p:txBody>
          <a:bodyPr/>
          <a:lstStyle/>
          <a:p>
            <a:r>
              <a:rPr lang="en-US" dirty="0"/>
              <a:t>Search</a:t>
            </a:r>
          </a:p>
        </p:txBody>
      </p:sp>
      <p:sp>
        <p:nvSpPr>
          <p:cNvPr id="3" name="Content Placeholder 2">
            <a:extLst>
              <a:ext uri="{FF2B5EF4-FFF2-40B4-BE49-F238E27FC236}">
                <a16:creationId xmlns:a16="http://schemas.microsoft.com/office/drawing/2014/main" id="{6F55736D-2AAE-464C-9A17-82FDF353930B}"/>
              </a:ext>
            </a:extLst>
          </p:cNvPr>
          <p:cNvSpPr>
            <a:spLocks noGrp="1"/>
          </p:cNvSpPr>
          <p:nvPr>
            <p:ph idx="1"/>
          </p:nvPr>
        </p:nvSpPr>
        <p:spPr/>
        <p:txBody>
          <a:bodyPr/>
          <a:lstStyle/>
          <a:p>
            <a:r>
              <a:rPr lang="en-US" dirty="0"/>
              <a:t>Send GET to </a:t>
            </a:r>
            <a:r>
              <a:rPr lang="en-US" u="sng" dirty="0">
                <a:hlinkClick r:id="rId2"/>
              </a:rPr>
              <a:t>http://www.neopets.com/pound/adopt.phtml?search=PETNAME</a:t>
            </a:r>
            <a:endParaRPr lang="en-US" u="sng" dirty="0"/>
          </a:p>
          <a:p>
            <a:r>
              <a:rPr lang="en-US" dirty="0"/>
              <a:t>Use </a:t>
            </a:r>
            <a:r>
              <a:rPr lang="en-US" dirty="0" err="1"/>
              <a:t>jsoup</a:t>
            </a:r>
            <a:r>
              <a:rPr lang="en-US" dirty="0"/>
              <a:t> to check if PETNAME is a pet in the Pound</a:t>
            </a:r>
          </a:p>
          <a:p>
            <a:r>
              <a:rPr lang="en-US" dirty="0"/>
              <a:t>If valid, open the link in the browser and save the name</a:t>
            </a:r>
          </a:p>
        </p:txBody>
      </p:sp>
    </p:spTree>
    <p:extLst>
      <p:ext uri="{BB962C8B-B14F-4D97-AF65-F5344CB8AC3E}">
        <p14:creationId xmlns:p14="http://schemas.microsoft.com/office/powerpoint/2010/main" val="336379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B1FCA-93F1-4B95-81D4-E23957F4FF99}"/>
              </a:ext>
            </a:extLst>
          </p:cNvPr>
          <p:cNvSpPr>
            <a:spLocks noGrp="1"/>
          </p:cNvSpPr>
          <p:nvPr>
            <p:ph type="title"/>
          </p:nvPr>
        </p:nvSpPr>
        <p:spPr>
          <a:xfrm>
            <a:off x="838200" y="329614"/>
            <a:ext cx="10515600" cy="1325563"/>
          </a:xfrm>
        </p:spPr>
        <p:txBody>
          <a:bodyPr/>
          <a:lstStyle/>
          <a:p>
            <a:r>
              <a:rPr lang="en-US" dirty="0"/>
              <a:t>How the search works</a:t>
            </a:r>
          </a:p>
        </p:txBody>
      </p:sp>
      <p:pic>
        <p:nvPicPr>
          <p:cNvPr id="7" name="Picture 6" descr="Text&#10;&#10;Description automatically generated">
            <a:extLst>
              <a:ext uri="{FF2B5EF4-FFF2-40B4-BE49-F238E27FC236}">
                <a16:creationId xmlns:a16="http://schemas.microsoft.com/office/drawing/2014/main" id="{BD9D2D9C-BB0C-4F5D-8FA2-7BF641AE3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628" y="1885734"/>
            <a:ext cx="5334744" cy="3086531"/>
          </a:xfrm>
          <a:prstGeom prst="rect">
            <a:avLst/>
          </a:prstGeom>
        </p:spPr>
      </p:pic>
      <p:sp>
        <p:nvSpPr>
          <p:cNvPr id="9" name="Arrow: Right 8">
            <a:extLst>
              <a:ext uri="{FF2B5EF4-FFF2-40B4-BE49-F238E27FC236}">
                <a16:creationId xmlns:a16="http://schemas.microsoft.com/office/drawing/2014/main" id="{2C88C11F-2546-4880-907A-E1A88CE20EA7}"/>
              </a:ext>
            </a:extLst>
          </p:cNvPr>
          <p:cNvSpPr/>
          <p:nvPr/>
        </p:nvSpPr>
        <p:spPr>
          <a:xfrm>
            <a:off x="2582333" y="4309531"/>
            <a:ext cx="981947" cy="194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13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AFB63-1AFD-42AC-BDCA-7E1B54447A52}"/>
              </a:ext>
            </a:extLst>
          </p:cNvPr>
          <p:cNvSpPr>
            <a:spLocks noGrp="1"/>
          </p:cNvSpPr>
          <p:nvPr>
            <p:ph type="title"/>
          </p:nvPr>
        </p:nvSpPr>
        <p:spPr/>
        <p:txBody>
          <a:bodyPr/>
          <a:lstStyle/>
          <a:p>
            <a:r>
              <a:rPr lang="en-US" dirty="0"/>
              <a:t>Pet found in the Pound</a:t>
            </a:r>
          </a:p>
        </p:txBody>
      </p:sp>
      <p:pic>
        <p:nvPicPr>
          <p:cNvPr id="9" name="Picture Placeholder 8" descr="Graphical user interface&#10;&#10;Description automatically generated">
            <a:extLst>
              <a:ext uri="{FF2B5EF4-FFF2-40B4-BE49-F238E27FC236}">
                <a16:creationId xmlns:a16="http://schemas.microsoft.com/office/drawing/2014/main" id="{029D57C7-DB88-44E4-A4EF-82E354941F9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793" b="3793"/>
          <a:stretch>
            <a:fillRect/>
          </a:stretch>
        </p:blipFill>
        <p:spPr>
          <a:prstGeom prst="rect">
            <a:avLst/>
          </a:prstGeom>
          <a:ln>
            <a:noFill/>
          </a:ln>
          <a:effectLst>
            <a:outerShdw blurRad="292100" dist="139700" dir="2700000" algn="tl" rotWithShape="0">
              <a:srgbClr val="333333">
                <a:alpha val="65000"/>
              </a:srgbClr>
            </a:outerShdw>
          </a:effectLst>
        </p:spPr>
      </p:pic>
      <p:sp>
        <p:nvSpPr>
          <p:cNvPr id="7" name="Text Placeholder 6">
            <a:extLst>
              <a:ext uri="{FF2B5EF4-FFF2-40B4-BE49-F238E27FC236}">
                <a16:creationId xmlns:a16="http://schemas.microsoft.com/office/drawing/2014/main" id="{64080E0A-53A4-4464-AE1B-1EE18D339E30}"/>
              </a:ext>
            </a:extLst>
          </p:cNvPr>
          <p:cNvSpPr>
            <a:spLocks noGrp="1"/>
          </p:cNvSpPr>
          <p:nvPr>
            <p:ph type="body" sz="half" idx="2"/>
          </p:nvPr>
        </p:nvSpPr>
        <p:spPr/>
        <p:txBody>
          <a:bodyPr/>
          <a:lstStyle/>
          <a:p>
            <a:r>
              <a:rPr lang="en-US" dirty="0"/>
              <a:t>Pet names are unique and caps-insensitive so a query returns at most one pet.</a:t>
            </a:r>
          </a:p>
          <a:p>
            <a:r>
              <a:rPr lang="en-US" dirty="0"/>
              <a:t>(The site is designed so up to three pets can be displayed, which we will see in the HTTP response body.)</a:t>
            </a:r>
          </a:p>
        </p:txBody>
      </p:sp>
    </p:spTree>
    <p:extLst>
      <p:ext uri="{BB962C8B-B14F-4D97-AF65-F5344CB8AC3E}">
        <p14:creationId xmlns:p14="http://schemas.microsoft.com/office/powerpoint/2010/main" val="35671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9CF8-48C1-4D4E-823D-27D761290DF8}"/>
              </a:ext>
            </a:extLst>
          </p:cNvPr>
          <p:cNvSpPr>
            <a:spLocks noGrp="1"/>
          </p:cNvSpPr>
          <p:nvPr>
            <p:ph type="title"/>
          </p:nvPr>
        </p:nvSpPr>
        <p:spPr/>
        <p:txBody>
          <a:bodyPr/>
          <a:lstStyle/>
          <a:p>
            <a:r>
              <a:rPr lang="en-US" dirty="0"/>
              <a:t>Pet not in Pound</a:t>
            </a:r>
          </a:p>
        </p:txBody>
      </p:sp>
      <p:pic>
        <p:nvPicPr>
          <p:cNvPr id="6" name="Picture Placeholder 5" descr="Graphical user interface&#10;&#10;Description automatically generated">
            <a:extLst>
              <a:ext uri="{FF2B5EF4-FFF2-40B4-BE49-F238E27FC236}">
                <a16:creationId xmlns:a16="http://schemas.microsoft.com/office/drawing/2014/main" id="{3C0D77DC-A133-4C62-8993-21C2494758B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92" b="1692"/>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DE2996DF-70B5-4149-AF5C-DBB34059F82F}"/>
              </a:ext>
            </a:extLst>
          </p:cNvPr>
          <p:cNvSpPr>
            <a:spLocks noGrp="1"/>
          </p:cNvSpPr>
          <p:nvPr>
            <p:ph type="body" sz="half" idx="2"/>
          </p:nvPr>
        </p:nvSpPr>
        <p:spPr/>
        <p:txBody>
          <a:bodyPr/>
          <a:lstStyle/>
          <a:p>
            <a:r>
              <a:rPr lang="en-US" dirty="0"/>
              <a:t>The difference is reflected in the HTTP response body.</a:t>
            </a:r>
          </a:p>
        </p:txBody>
      </p:sp>
    </p:spTree>
    <p:extLst>
      <p:ext uri="{BB962C8B-B14F-4D97-AF65-F5344CB8AC3E}">
        <p14:creationId xmlns:p14="http://schemas.microsoft.com/office/powerpoint/2010/main" val="1432980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E77E3-EEC6-4B3D-B578-BF65BA47391D}"/>
              </a:ext>
            </a:extLst>
          </p:cNvPr>
          <p:cNvSpPr>
            <a:spLocks noGrp="1"/>
          </p:cNvSpPr>
          <p:nvPr>
            <p:ph type="title"/>
          </p:nvPr>
        </p:nvSpPr>
        <p:spPr/>
        <p:txBody>
          <a:bodyPr/>
          <a:lstStyle/>
          <a:p>
            <a:r>
              <a:rPr lang="en-US" dirty="0"/>
              <a:t>HTTP response body (JS)</a:t>
            </a:r>
          </a:p>
        </p:txBody>
      </p:sp>
      <p:sp>
        <p:nvSpPr>
          <p:cNvPr id="6" name="Text Placeholder 5">
            <a:extLst>
              <a:ext uri="{FF2B5EF4-FFF2-40B4-BE49-F238E27FC236}">
                <a16:creationId xmlns:a16="http://schemas.microsoft.com/office/drawing/2014/main" id="{05C837B0-7EE8-4388-AB5E-66BD0254C469}"/>
              </a:ext>
            </a:extLst>
          </p:cNvPr>
          <p:cNvSpPr>
            <a:spLocks noGrp="1"/>
          </p:cNvSpPr>
          <p:nvPr>
            <p:ph type="body" idx="1"/>
          </p:nvPr>
        </p:nvSpPr>
        <p:spPr/>
        <p:txBody>
          <a:bodyPr/>
          <a:lstStyle/>
          <a:p>
            <a:r>
              <a:rPr lang="en-US" dirty="0"/>
              <a:t>Pet found: Its features are initialized as the second (middle) Object.</a:t>
            </a:r>
          </a:p>
        </p:txBody>
      </p:sp>
      <p:pic>
        <p:nvPicPr>
          <p:cNvPr id="11" name="Content Placeholder 10" descr="Text&#10;&#10;Description automatically generated">
            <a:extLst>
              <a:ext uri="{FF2B5EF4-FFF2-40B4-BE49-F238E27FC236}">
                <a16:creationId xmlns:a16="http://schemas.microsoft.com/office/drawing/2014/main" id="{F83B3B98-3E83-4CF2-A2AA-EC4735F2B2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92392"/>
            <a:ext cx="5157787" cy="3109954"/>
          </a:xfrm>
        </p:spPr>
      </p:pic>
      <p:sp>
        <p:nvSpPr>
          <p:cNvPr id="8" name="Text Placeholder 7">
            <a:extLst>
              <a:ext uri="{FF2B5EF4-FFF2-40B4-BE49-F238E27FC236}">
                <a16:creationId xmlns:a16="http://schemas.microsoft.com/office/drawing/2014/main" id="{B78DC119-2091-485F-9052-A9FAF3C58505}"/>
              </a:ext>
            </a:extLst>
          </p:cNvPr>
          <p:cNvSpPr>
            <a:spLocks noGrp="1"/>
          </p:cNvSpPr>
          <p:nvPr>
            <p:ph type="body" sz="quarter" idx="3"/>
          </p:nvPr>
        </p:nvSpPr>
        <p:spPr/>
        <p:txBody>
          <a:bodyPr/>
          <a:lstStyle/>
          <a:p>
            <a:r>
              <a:rPr lang="en-US" dirty="0"/>
              <a:t>Pet not found: Objects remain undefined.</a:t>
            </a:r>
          </a:p>
        </p:txBody>
      </p:sp>
      <p:pic>
        <p:nvPicPr>
          <p:cNvPr id="13" name="Content Placeholder 12" descr="Graphical user interface, text, application, email&#10;&#10;Description automatically generated">
            <a:extLst>
              <a:ext uri="{FF2B5EF4-FFF2-40B4-BE49-F238E27FC236}">
                <a16:creationId xmlns:a16="http://schemas.microsoft.com/office/drawing/2014/main" id="{58D61A91-6BA9-4D13-9968-98843BD7B34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92392"/>
            <a:ext cx="5183188" cy="1167934"/>
          </a:xfrm>
        </p:spPr>
      </p:pic>
      <p:sp>
        <p:nvSpPr>
          <p:cNvPr id="14" name="Arrow: Left 13">
            <a:extLst>
              <a:ext uri="{FF2B5EF4-FFF2-40B4-BE49-F238E27FC236}">
                <a16:creationId xmlns:a16="http://schemas.microsoft.com/office/drawing/2014/main" id="{6084BDB9-A502-45B7-84AD-73A8BB5C706E}"/>
              </a:ext>
            </a:extLst>
          </p:cNvPr>
          <p:cNvSpPr/>
          <p:nvPr/>
        </p:nvSpPr>
        <p:spPr>
          <a:xfrm>
            <a:off x="2870201" y="3658807"/>
            <a:ext cx="1388532" cy="209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253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EFD0-94B6-4437-AEFC-0084BD18034F}"/>
              </a:ext>
            </a:extLst>
          </p:cNvPr>
          <p:cNvSpPr>
            <a:spLocks noGrp="1"/>
          </p:cNvSpPr>
          <p:nvPr>
            <p:ph type="title"/>
          </p:nvPr>
        </p:nvSpPr>
        <p:spPr/>
        <p:txBody>
          <a:bodyPr/>
          <a:lstStyle/>
          <a:p>
            <a:r>
              <a:rPr lang="en-US" dirty="0"/>
              <a:t>HTTP response body (HTML)</a:t>
            </a:r>
          </a:p>
        </p:txBody>
      </p:sp>
      <p:sp>
        <p:nvSpPr>
          <p:cNvPr id="9" name="Text Placeholder 8">
            <a:extLst>
              <a:ext uri="{FF2B5EF4-FFF2-40B4-BE49-F238E27FC236}">
                <a16:creationId xmlns:a16="http://schemas.microsoft.com/office/drawing/2014/main" id="{92091276-DCEC-480D-849F-7EFEEC1F2AAB}"/>
              </a:ext>
            </a:extLst>
          </p:cNvPr>
          <p:cNvSpPr>
            <a:spLocks noGrp="1"/>
          </p:cNvSpPr>
          <p:nvPr>
            <p:ph type="body" idx="1"/>
          </p:nvPr>
        </p:nvSpPr>
        <p:spPr/>
        <p:txBody>
          <a:bodyPr/>
          <a:lstStyle/>
          <a:p>
            <a:r>
              <a:rPr lang="en-US" dirty="0" err="1"/>
              <a:t>jsoup</a:t>
            </a:r>
            <a:r>
              <a:rPr lang="en-US" dirty="0"/>
              <a:t> will read </a:t>
            </a:r>
            <a:r>
              <a:rPr lang="en-US" i="1" dirty="0"/>
              <a:t>pet1_color</a:t>
            </a:r>
            <a:r>
              <a:rPr lang="en-US" dirty="0"/>
              <a:t> and </a:t>
            </a:r>
            <a:r>
              <a:rPr lang="en-US" i="1" dirty="0"/>
              <a:t>pet1_species</a:t>
            </a:r>
            <a:r>
              <a:rPr lang="en-US" dirty="0"/>
              <a:t>.</a:t>
            </a:r>
          </a:p>
        </p:txBody>
      </p:sp>
      <p:pic>
        <p:nvPicPr>
          <p:cNvPr id="6" name="Content Placeholder 5" descr="Text&#10;&#10;Description automatically generated">
            <a:extLst>
              <a:ext uri="{FF2B5EF4-FFF2-40B4-BE49-F238E27FC236}">
                <a16:creationId xmlns:a16="http://schemas.microsoft.com/office/drawing/2014/main" id="{C859B103-1F5C-4BE8-9785-67C7EE5F45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90931"/>
            <a:ext cx="5157787" cy="3112876"/>
          </a:xfrm>
        </p:spPr>
      </p:pic>
      <p:sp>
        <p:nvSpPr>
          <p:cNvPr id="10" name="Text Placeholder 9">
            <a:extLst>
              <a:ext uri="{FF2B5EF4-FFF2-40B4-BE49-F238E27FC236}">
                <a16:creationId xmlns:a16="http://schemas.microsoft.com/office/drawing/2014/main" id="{13EF3E6F-610E-4527-979E-E2F1D2A8B713}"/>
              </a:ext>
            </a:extLst>
          </p:cNvPr>
          <p:cNvSpPr>
            <a:spLocks noGrp="1"/>
          </p:cNvSpPr>
          <p:nvPr>
            <p:ph type="body" sz="quarter" idx="3"/>
          </p:nvPr>
        </p:nvSpPr>
        <p:spPr/>
        <p:txBody>
          <a:bodyPr/>
          <a:lstStyle/>
          <a:p>
            <a:r>
              <a:rPr lang="en-US" dirty="0"/>
              <a:t>The absence of </a:t>
            </a:r>
            <a:r>
              <a:rPr lang="en-US" i="1" dirty="0"/>
              <a:t>pet1_table</a:t>
            </a:r>
            <a:r>
              <a:rPr lang="en-US" dirty="0"/>
              <a:t> tells </a:t>
            </a:r>
            <a:r>
              <a:rPr lang="en-US" dirty="0" err="1"/>
              <a:t>jsoup</a:t>
            </a:r>
            <a:r>
              <a:rPr lang="en-US" dirty="0"/>
              <a:t> we didn’t find a pet.</a:t>
            </a:r>
          </a:p>
        </p:txBody>
      </p:sp>
      <p:pic>
        <p:nvPicPr>
          <p:cNvPr id="8" name="Content Placeholder 7">
            <a:extLst>
              <a:ext uri="{FF2B5EF4-FFF2-40B4-BE49-F238E27FC236}">
                <a16:creationId xmlns:a16="http://schemas.microsoft.com/office/drawing/2014/main" id="{17C0095C-06C9-472D-B716-D777D19D462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58346" b="1312"/>
          <a:stretch/>
        </p:blipFill>
        <p:spPr>
          <a:xfrm>
            <a:off x="6172200" y="2790931"/>
            <a:ext cx="5157787" cy="923750"/>
          </a:xfrm>
        </p:spPr>
      </p:pic>
    </p:spTree>
    <p:extLst>
      <p:ext uri="{BB962C8B-B14F-4D97-AF65-F5344CB8AC3E}">
        <p14:creationId xmlns:p14="http://schemas.microsoft.com/office/powerpoint/2010/main" val="2325770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6C5D-0D62-4423-88ED-AA72407703D7}"/>
              </a:ext>
            </a:extLst>
          </p:cNvPr>
          <p:cNvSpPr>
            <a:spLocks noGrp="1"/>
          </p:cNvSpPr>
          <p:nvPr>
            <p:ph type="title"/>
          </p:nvPr>
        </p:nvSpPr>
        <p:spPr/>
        <p:txBody>
          <a:bodyPr/>
          <a:lstStyle/>
          <a:p>
            <a:r>
              <a:rPr lang="en-US" dirty="0"/>
              <a:t>Server behavior</a:t>
            </a:r>
          </a:p>
        </p:txBody>
      </p:sp>
      <p:sp>
        <p:nvSpPr>
          <p:cNvPr id="3" name="Content Placeholder 2">
            <a:extLst>
              <a:ext uri="{FF2B5EF4-FFF2-40B4-BE49-F238E27FC236}">
                <a16:creationId xmlns:a16="http://schemas.microsoft.com/office/drawing/2014/main" id="{2088E19B-F1C0-4C3D-A747-4D8DF1BFAC05}"/>
              </a:ext>
            </a:extLst>
          </p:cNvPr>
          <p:cNvSpPr>
            <a:spLocks noGrp="1"/>
          </p:cNvSpPr>
          <p:nvPr>
            <p:ph idx="1"/>
          </p:nvPr>
        </p:nvSpPr>
        <p:spPr/>
        <p:txBody>
          <a:bodyPr/>
          <a:lstStyle/>
          <a:p>
            <a:r>
              <a:rPr lang="en-US" dirty="0"/>
              <a:t>Login POST request returns a 403 – which is fine since all that’s needed are the authentication cookies</a:t>
            </a:r>
          </a:p>
          <a:p>
            <a:pPr lvl="1"/>
            <a:r>
              <a:rPr lang="en-US" dirty="0">
                <a:solidFill>
                  <a:schemeClr val="tx1">
                    <a:lumMod val="65000"/>
                    <a:lumOff val="35000"/>
                  </a:schemeClr>
                </a:solidFill>
              </a:rPr>
              <a:t>The reason for the 403 is because the URL we send the POST to is not a URL we can actually “visit”.</a:t>
            </a:r>
          </a:p>
          <a:p>
            <a:r>
              <a:rPr lang="en-US" dirty="0"/>
              <a:t>A 503 is returned if too many requests have been sent recently</a:t>
            </a:r>
          </a:p>
          <a:p>
            <a:pPr lvl="1"/>
            <a:r>
              <a:rPr lang="en-US" dirty="0">
                <a:solidFill>
                  <a:schemeClr val="tx1">
                    <a:lumMod val="65000"/>
                    <a:lumOff val="35000"/>
                  </a:schemeClr>
                </a:solidFill>
              </a:rPr>
              <a:t>Throttling is required to avoid this.</a:t>
            </a:r>
          </a:p>
        </p:txBody>
      </p:sp>
    </p:spTree>
    <p:extLst>
      <p:ext uri="{BB962C8B-B14F-4D97-AF65-F5344CB8AC3E}">
        <p14:creationId xmlns:p14="http://schemas.microsoft.com/office/powerpoint/2010/main" val="177104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F1F6-F093-467F-9A44-0B438CA45858}"/>
              </a:ext>
            </a:extLst>
          </p:cNvPr>
          <p:cNvSpPr>
            <a:spLocks noGrp="1"/>
          </p:cNvSpPr>
          <p:nvPr>
            <p:ph type="title"/>
          </p:nvPr>
        </p:nvSpPr>
        <p:spPr/>
        <p:txBody>
          <a:bodyPr/>
          <a:lstStyle/>
          <a:p>
            <a:r>
              <a:rPr lang="en-US" dirty="0"/>
              <a:t>Request throttling</a:t>
            </a:r>
          </a:p>
        </p:txBody>
      </p:sp>
      <p:sp>
        <p:nvSpPr>
          <p:cNvPr id="3" name="Content Placeholder 2">
            <a:extLst>
              <a:ext uri="{FF2B5EF4-FFF2-40B4-BE49-F238E27FC236}">
                <a16:creationId xmlns:a16="http://schemas.microsoft.com/office/drawing/2014/main" id="{C9C33BF1-E919-4DB6-AC52-64E16130A781}"/>
              </a:ext>
            </a:extLst>
          </p:cNvPr>
          <p:cNvSpPr>
            <a:spLocks noGrp="1"/>
          </p:cNvSpPr>
          <p:nvPr>
            <p:ph idx="1"/>
          </p:nvPr>
        </p:nvSpPr>
        <p:spPr/>
        <p:txBody>
          <a:bodyPr/>
          <a:lstStyle/>
          <a:p>
            <a:pPr marL="0" indent="0">
              <a:buNone/>
            </a:pPr>
            <a:r>
              <a:rPr lang="en-US" dirty="0"/>
              <a:t>Pauses are implemented between searches to prevent flooding the server with requests.</a:t>
            </a:r>
          </a:p>
          <a:p>
            <a:pPr marL="0" indent="0">
              <a:buNone/>
            </a:pPr>
            <a:r>
              <a:rPr lang="en-US" dirty="0"/>
              <a:t>For example:</a:t>
            </a:r>
          </a:p>
          <a:p>
            <a:r>
              <a:rPr lang="en-US" dirty="0"/>
              <a:t>Every 2 searches: Wait .5 sec</a:t>
            </a:r>
          </a:p>
          <a:p>
            <a:r>
              <a:rPr lang="en-US" dirty="0"/>
              <a:t>Every 20 searches: Wait 20 sec</a:t>
            </a:r>
          </a:p>
          <a:p>
            <a:r>
              <a:rPr lang="en-US" dirty="0"/>
              <a:t>Every 100 searches: Wait 1 min</a:t>
            </a:r>
          </a:p>
          <a:p>
            <a:endParaRPr lang="en-US" dirty="0"/>
          </a:p>
          <a:p>
            <a:pPr marL="0" indent="0">
              <a:buNone/>
            </a:pPr>
            <a:r>
              <a:rPr lang="en-US" dirty="0"/>
              <a:t>If a 503 is encountered, the program will wait 1 min before retrying the name it failed to search.</a:t>
            </a:r>
          </a:p>
        </p:txBody>
      </p:sp>
    </p:spTree>
    <p:extLst>
      <p:ext uri="{BB962C8B-B14F-4D97-AF65-F5344CB8AC3E}">
        <p14:creationId xmlns:p14="http://schemas.microsoft.com/office/powerpoint/2010/main" val="244712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B098-19ED-4EDF-A421-21D33418C263}"/>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0ACD0F2-4BAB-451D-BB91-A24FEFD75D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433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9FDE-C755-4EFE-BC33-D8332994A9EE}"/>
              </a:ext>
            </a:extLst>
          </p:cNvPr>
          <p:cNvSpPr>
            <a:spLocks noGrp="1"/>
          </p:cNvSpPr>
          <p:nvPr>
            <p:ph type="title"/>
          </p:nvPr>
        </p:nvSpPr>
        <p:spPr/>
        <p:txBody>
          <a:bodyPr/>
          <a:lstStyle/>
          <a:p>
            <a:r>
              <a:rPr lang="en-US" dirty="0"/>
              <a:t>In short</a:t>
            </a:r>
          </a:p>
        </p:txBody>
      </p:sp>
      <p:sp>
        <p:nvSpPr>
          <p:cNvPr id="3" name="Content Placeholder 2">
            <a:extLst>
              <a:ext uri="{FF2B5EF4-FFF2-40B4-BE49-F238E27FC236}">
                <a16:creationId xmlns:a16="http://schemas.microsoft.com/office/drawing/2014/main" id="{82DD5FD1-9326-4D17-B5C0-E35063B8D62F}"/>
              </a:ext>
            </a:extLst>
          </p:cNvPr>
          <p:cNvSpPr>
            <a:spLocks noGrp="1"/>
          </p:cNvSpPr>
          <p:nvPr>
            <p:ph idx="1"/>
          </p:nvPr>
        </p:nvSpPr>
        <p:spPr/>
        <p:txBody>
          <a:bodyPr/>
          <a:lstStyle/>
          <a:p>
            <a:r>
              <a:rPr lang="en-US" dirty="0"/>
              <a:t>A tool that finds </a:t>
            </a:r>
            <a:r>
              <a:rPr lang="en-US" dirty="0" err="1"/>
              <a:t>Neopets</a:t>
            </a:r>
            <a:r>
              <a:rPr lang="en-US" dirty="0"/>
              <a:t> in the Pound</a:t>
            </a:r>
          </a:p>
          <a:p>
            <a:r>
              <a:rPr lang="en-US" dirty="0" err="1"/>
              <a:t>Neopets</a:t>
            </a:r>
            <a:r>
              <a:rPr lang="en-US" dirty="0"/>
              <a:t> still exists</a:t>
            </a:r>
          </a:p>
        </p:txBody>
      </p:sp>
      <p:pic>
        <p:nvPicPr>
          <p:cNvPr id="5" name="Picture 4">
            <a:extLst>
              <a:ext uri="{FF2B5EF4-FFF2-40B4-BE49-F238E27FC236}">
                <a16:creationId xmlns:a16="http://schemas.microsoft.com/office/drawing/2014/main" id="{7250E23A-4332-4D8D-99DC-B1C140415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58099" y="3260324"/>
            <a:ext cx="3093292" cy="2260879"/>
          </a:xfrm>
          <a:prstGeom prst="rect">
            <a:avLst/>
          </a:prstGeom>
        </p:spPr>
      </p:pic>
      <p:pic>
        <p:nvPicPr>
          <p:cNvPr id="6" name="Content Placeholder 4" descr="Logo&#10;&#10;Description automatically generated">
            <a:extLst>
              <a:ext uri="{FF2B5EF4-FFF2-40B4-BE49-F238E27FC236}">
                <a16:creationId xmlns:a16="http://schemas.microsoft.com/office/drawing/2014/main" id="{5FE5BF58-E161-4684-B00F-1CC9737805A3}"/>
              </a:ext>
            </a:extLst>
          </p:cNvPr>
          <p:cNvPicPr>
            <a:picLocks noChangeAspect="1"/>
          </p:cNvPicPr>
          <p:nvPr/>
        </p:nvPicPr>
        <p:blipFill rotWithShape="1">
          <a:blip r:embed="rId3">
            <a:extLst>
              <a:ext uri="{28A0092B-C50C-407E-A947-70E740481C1C}">
                <a14:useLocalDpi xmlns:a14="http://schemas.microsoft.com/office/drawing/2010/main" val="0"/>
              </a:ext>
            </a:extLst>
          </a:blip>
          <a:srcRect t="23436" b="33453"/>
          <a:stretch/>
        </p:blipFill>
        <p:spPr>
          <a:xfrm>
            <a:off x="1274090" y="3260324"/>
            <a:ext cx="5181600" cy="2233839"/>
          </a:xfrm>
          <a:prstGeom prst="rect">
            <a:avLst/>
          </a:prstGeom>
        </p:spPr>
      </p:pic>
    </p:spTree>
    <p:extLst>
      <p:ext uri="{BB962C8B-B14F-4D97-AF65-F5344CB8AC3E}">
        <p14:creationId xmlns:p14="http://schemas.microsoft.com/office/powerpoint/2010/main" val="65718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graphical user interface&#10;&#10;Description automatically generated">
            <a:extLst>
              <a:ext uri="{FF2B5EF4-FFF2-40B4-BE49-F238E27FC236}">
                <a16:creationId xmlns:a16="http://schemas.microsoft.com/office/drawing/2014/main" id="{0A58A445-A550-4B77-8B80-C3F3B29A08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0036" y="2293056"/>
            <a:ext cx="5143764" cy="3416476"/>
          </a:xfrm>
        </p:spPr>
      </p:pic>
      <p:sp>
        <p:nvSpPr>
          <p:cNvPr id="2" name="Title 1">
            <a:extLst>
              <a:ext uri="{FF2B5EF4-FFF2-40B4-BE49-F238E27FC236}">
                <a16:creationId xmlns:a16="http://schemas.microsoft.com/office/drawing/2014/main" id="{6169B893-24AB-4A40-BCF9-2AB322A9C063}"/>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ECF48CAB-9692-4298-A8A4-40FC58F2D0A2}"/>
              </a:ext>
            </a:extLst>
          </p:cNvPr>
          <p:cNvSpPr>
            <a:spLocks noGrp="1"/>
          </p:cNvSpPr>
          <p:nvPr>
            <p:ph sz="half" idx="1"/>
          </p:nvPr>
        </p:nvSpPr>
        <p:spPr/>
        <p:txBody>
          <a:bodyPr>
            <a:normAutofit fontScale="92500" lnSpcReduction="20000"/>
          </a:bodyPr>
          <a:lstStyle/>
          <a:p>
            <a:pPr marL="0" indent="0">
              <a:buNone/>
            </a:pPr>
            <a:r>
              <a:rPr lang="en-US" dirty="0"/>
              <a:t>Neopets.com is a game website about owning virtual pets that has a Pound (think animal shelter) with unowned pets.</a:t>
            </a:r>
          </a:p>
          <a:p>
            <a:pPr marL="0" indent="0">
              <a:buNone/>
            </a:pPr>
            <a:endParaRPr lang="en-US" dirty="0"/>
          </a:p>
          <a:p>
            <a:pPr marL="0" indent="0">
              <a:buNone/>
            </a:pPr>
            <a:r>
              <a:rPr lang="en-US" dirty="0"/>
              <a:t>Players are supposed to refresh the Pound site for pets to adopt.</a:t>
            </a:r>
          </a:p>
          <a:p>
            <a:pPr marL="0" indent="0">
              <a:buNone/>
            </a:pPr>
            <a:endParaRPr lang="en-US" dirty="0"/>
          </a:p>
          <a:p>
            <a:pPr marL="0" indent="0">
              <a:buNone/>
            </a:pPr>
            <a:r>
              <a:rPr lang="en-US" dirty="0"/>
              <a:t>Some pet names are impossible to find via refreshing – referred to as “stuck” pets. You must directly search them by name.</a:t>
            </a:r>
          </a:p>
        </p:txBody>
      </p:sp>
    </p:spTree>
    <p:extLst>
      <p:ext uri="{BB962C8B-B14F-4D97-AF65-F5344CB8AC3E}">
        <p14:creationId xmlns:p14="http://schemas.microsoft.com/office/powerpoint/2010/main" val="58177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760BF-CA02-40DC-A914-D9921AC7D2EB}"/>
              </a:ext>
            </a:extLst>
          </p:cNvPr>
          <p:cNvSpPr>
            <a:spLocks noGrp="1"/>
          </p:cNvSpPr>
          <p:nvPr>
            <p:ph type="title"/>
          </p:nvPr>
        </p:nvSpPr>
        <p:spPr/>
        <p:txBody>
          <a:bodyPr/>
          <a:lstStyle/>
          <a:p>
            <a:r>
              <a:rPr lang="en-US" dirty="0"/>
              <a:t>Names that “stick”</a:t>
            </a:r>
          </a:p>
        </p:txBody>
      </p:sp>
      <p:pic>
        <p:nvPicPr>
          <p:cNvPr id="10" name="Picture Placeholder 9" descr="Text, letter&#10;&#10;Description automatically generated">
            <a:extLst>
              <a:ext uri="{FF2B5EF4-FFF2-40B4-BE49-F238E27FC236}">
                <a16:creationId xmlns:a16="http://schemas.microsoft.com/office/drawing/2014/main" id="{861F2173-C8AE-4431-844B-1996E84E380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 r="43"/>
          <a:stretch/>
        </p:blipFill>
        <p:spPr>
          <a:xfrm>
            <a:off x="5331596" y="1650115"/>
            <a:ext cx="6414928" cy="3547721"/>
          </a:xfrm>
          <a:prstGeom prst="rect">
            <a:avLst/>
          </a:prstGeom>
          <a:ln>
            <a:noFill/>
          </a:ln>
          <a:effectLst>
            <a:outerShdw blurRad="292100" dist="139700" dir="2700000" algn="tl" rotWithShape="0">
              <a:srgbClr val="333333">
                <a:alpha val="65000"/>
              </a:srgbClr>
            </a:outerShdw>
          </a:effectLst>
        </p:spPr>
      </p:pic>
      <p:sp>
        <p:nvSpPr>
          <p:cNvPr id="8" name="Text Placeholder 7">
            <a:extLst>
              <a:ext uri="{FF2B5EF4-FFF2-40B4-BE49-F238E27FC236}">
                <a16:creationId xmlns:a16="http://schemas.microsoft.com/office/drawing/2014/main" id="{5D800E82-3DDD-4AF4-9C2A-AECDD884928D}"/>
              </a:ext>
            </a:extLst>
          </p:cNvPr>
          <p:cNvSpPr>
            <a:spLocks noGrp="1"/>
          </p:cNvSpPr>
          <p:nvPr>
            <p:ph type="body" sz="half" idx="2"/>
          </p:nvPr>
        </p:nvSpPr>
        <p:spPr/>
        <p:txBody>
          <a:bodyPr/>
          <a:lstStyle/>
          <a:p>
            <a:r>
              <a:rPr lang="en-US" dirty="0"/>
              <a:t>More info at:</a:t>
            </a:r>
          </a:p>
          <a:p>
            <a:r>
              <a:rPr lang="en-US" dirty="0">
                <a:hlinkClick r:id="rId3"/>
              </a:rPr>
              <a:t>http://www.neopets.com/~Megablade</a:t>
            </a:r>
            <a:endParaRPr lang="en-US" dirty="0"/>
          </a:p>
          <a:p>
            <a:r>
              <a:rPr lang="en-US" dirty="0">
                <a:hlinkClick r:id="rId4"/>
              </a:rPr>
              <a:t>http://www.neopets.com//~Lorrenn</a:t>
            </a:r>
            <a:endParaRPr lang="en-US" dirty="0"/>
          </a:p>
          <a:p>
            <a:endParaRPr lang="en-US" dirty="0"/>
          </a:p>
        </p:txBody>
      </p:sp>
    </p:spTree>
    <p:extLst>
      <p:ext uri="{BB962C8B-B14F-4D97-AF65-F5344CB8AC3E}">
        <p14:creationId xmlns:p14="http://schemas.microsoft.com/office/powerpoint/2010/main" val="408009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7520-9618-4DAA-AD4F-23105D7D8BE2}"/>
              </a:ext>
            </a:extLst>
          </p:cNvPr>
          <p:cNvSpPr>
            <a:spLocks noGrp="1"/>
          </p:cNvSpPr>
          <p:nvPr>
            <p:ph type="title"/>
          </p:nvPr>
        </p:nvSpPr>
        <p:spPr/>
        <p:txBody>
          <a:bodyPr/>
          <a:lstStyle/>
          <a:p>
            <a:r>
              <a:rPr lang="en-US" dirty="0"/>
              <a:t>How to use</a:t>
            </a:r>
          </a:p>
        </p:txBody>
      </p:sp>
      <p:sp>
        <p:nvSpPr>
          <p:cNvPr id="3" name="Content Placeholder 2">
            <a:extLst>
              <a:ext uri="{FF2B5EF4-FFF2-40B4-BE49-F238E27FC236}">
                <a16:creationId xmlns:a16="http://schemas.microsoft.com/office/drawing/2014/main" id="{71624228-BBBB-427D-848C-EE255C30D832}"/>
              </a:ext>
            </a:extLst>
          </p:cNvPr>
          <p:cNvSpPr>
            <a:spLocks noGrp="1"/>
          </p:cNvSpPr>
          <p:nvPr>
            <p:ph idx="1"/>
          </p:nvPr>
        </p:nvSpPr>
        <p:spPr/>
        <p:txBody>
          <a:bodyPr/>
          <a:lstStyle/>
          <a:p>
            <a:pPr marL="514350" indent="-514350">
              <a:buFont typeface="+mj-lt"/>
              <a:buAutoNum type="arabicPeriod"/>
            </a:pPr>
            <a:r>
              <a:rPr lang="en-US" dirty="0"/>
              <a:t>Enter your first account’s username and password as two lines in credentials.txt</a:t>
            </a:r>
          </a:p>
          <a:p>
            <a:pPr marL="514350" indent="-514350">
              <a:buFont typeface="+mj-lt"/>
              <a:buAutoNum type="arabicPeriod"/>
            </a:pPr>
            <a:r>
              <a:rPr lang="en-US" dirty="0"/>
              <a:t>Login to a second account on your default browser</a:t>
            </a:r>
          </a:p>
          <a:p>
            <a:pPr marL="514350" indent="-514350">
              <a:buFont typeface="+mj-lt"/>
              <a:buAutoNum type="arabicPeriod"/>
            </a:pPr>
            <a:r>
              <a:rPr lang="en-US" dirty="0"/>
              <a:t>Launch the program</a:t>
            </a:r>
          </a:p>
          <a:p>
            <a:pPr marL="514350" indent="-514350">
              <a:buFont typeface="+mj-lt"/>
              <a:buAutoNum type="arabicPeriod"/>
            </a:pPr>
            <a:r>
              <a:rPr lang="en-US" dirty="0"/>
              <a:t>Set up the rules you want to use when generating pet names</a:t>
            </a:r>
          </a:p>
          <a:p>
            <a:pPr marL="514350" indent="-514350">
              <a:buFont typeface="+mj-lt"/>
              <a:buAutoNum type="arabicPeriod"/>
            </a:pPr>
            <a:r>
              <a:rPr lang="en-US" dirty="0"/>
              <a:t>Hit “0” to run</a:t>
            </a:r>
          </a:p>
        </p:txBody>
      </p:sp>
    </p:spTree>
    <p:extLst>
      <p:ext uri="{BB962C8B-B14F-4D97-AF65-F5344CB8AC3E}">
        <p14:creationId xmlns:p14="http://schemas.microsoft.com/office/powerpoint/2010/main" val="62972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F07C-D523-410C-8C91-5E60F395A90F}"/>
              </a:ext>
            </a:extLst>
          </p:cNvPr>
          <p:cNvSpPr>
            <a:spLocks noGrp="1"/>
          </p:cNvSpPr>
          <p:nvPr>
            <p:ph type="title"/>
          </p:nvPr>
        </p:nvSpPr>
        <p:spPr/>
        <p:txBody>
          <a:bodyPr/>
          <a:lstStyle/>
          <a:p>
            <a:r>
              <a:rPr lang="en-US" dirty="0"/>
              <a:t>Breakdown of program</a:t>
            </a:r>
          </a:p>
        </p:txBody>
      </p:sp>
      <p:sp>
        <p:nvSpPr>
          <p:cNvPr id="3" name="Content Placeholder 2">
            <a:extLst>
              <a:ext uri="{FF2B5EF4-FFF2-40B4-BE49-F238E27FC236}">
                <a16:creationId xmlns:a16="http://schemas.microsoft.com/office/drawing/2014/main" id="{22FDC187-24D2-4CB2-8BE5-7D762CEFE115}"/>
              </a:ext>
            </a:extLst>
          </p:cNvPr>
          <p:cNvSpPr>
            <a:spLocks noGrp="1"/>
          </p:cNvSpPr>
          <p:nvPr>
            <p:ph sz="half" idx="1"/>
          </p:nvPr>
        </p:nvSpPr>
        <p:spPr/>
        <p:txBody>
          <a:bodyPr>
            <a:normAutofit fontScale="92500" lnSpcReduction="20000"/>
          </a:bodyPr>
          <a:lstStyle/>
          <a:p>
            <a:pPr marL="514350" indent="-514350">
              <a:buFont typeface="+mj-lt"/>
              <a:buAutoNum type="arabicPeriod"/>
            </a:pPr>
            <a:r>
              <a:rPr lang="en-US" dirty="0"/>
              <a:t>Generate potential pet names</a:t>
            </a:r>
          </a:p>
          <a:p>
            <a:pPr marL="514350" indent="-514350">
              <a:buFont typeface="+mj-lt"/>
              <a:buAutoNum type="arabicPeriod"/>
            </a:pPr>
            <a:r>
              <a:rPr lang="en-US" dirty="0"/>
              <a:t>Search each name using the Pound search</a:t>
            </a:r>
          </a:p>
          <a:p>
            <a:pPr marL="514350" indent="-514350">
              <a:buFont typeface="+mj-lt"/>
              <a:buAutoNum type="arabicPeriod"/>
            </a:pPr>
            <a:r>
              <a:rPr lang="en-US" dirty="0"/>
              <a:t>Check if the search returned a pet</a:t>
            </a:r>
          </a:p>
          <a:p>
            <a:pPr marL="514350" indent="-514350">
              <a:buFont typeface="+mj-lt"/>
              <a:buAutoNum type="arabicPeriod"/>
            </a:pPr>
            <a:r>
              <a:rPr lang="en-US" dirty="0"/>
              <a:t>For names that returned a pet, open that link in the browser and save the name and color/species to a file</a:t>
            </a:r>
          </a:p>
          <a:p>
            <a:pPr marL="0" indent="0">
              <a:buNone/>
            </a:pPr>
            <a:endParaRPr lang="en-US" dirty="0"/>
          </a:p>
          <a:p>
            <a:pPr marL="0" indent="0">
              <a:buNone/>
            </a:pPr>
            <a:r>
              <a:rPr lang="en-US" dirty="0"/>
              <a:t>NOTE: Searches are throttled – purposefully slowed down – so the website isn’t overwhelmed.</a:t>
            </a:r>
          </a:p>
        </p:txBody>
      </p:sp>
      <p:graphicFrame>
        <p:nvGraphicFramePr>
          <p:cNvPr id="5" name="Content Placeholder 4">
            <a:extLst>
              <a:ext uri="{FF2B5EF4-FFF2-40B4-BE49-F238E27FC236}">
                <a16:creationId xmlns:a16="http://schemas.microsoft.com/office/drawing/2014/main" id="{7755CCD3-AD5A-400B-8C57-EEC08D05A631}"/>
              </a:ext>
            </a:extLst>
          </p:cNvPr>
          <p:cNvGraphicFramePr>
            <a:graphicFrameLocks noGrp="1"/>
          </p:cNvGraphicFramePr>
          <p:nvPr>
            <p:ph sz="half" idx="2"/>
            <p:extLst>
              <p:ext uri="{D42A27DB-BD31-4B8C-83A1-F6EECF244321}">
                <p14:modId xmlns:p14="http://schemas.microsoft.com/office/powerpoint/2010/main" val="2711097792"/>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96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9D6A38-B122-47F5-88F3-0834734B1D18}"/>
              </a:ext>
            </a:extLst>
          </p:cNvPr>
          <p:cNvSpPr>
            <a:spLocks noGrp="1"/>
          </p:cNvSpPr>
          <p:nvPr>
            <p:ph type="title"/>
          </p:nvPr>
        </p:nvSpPr>
        <p:spPr/>
        <p:txBody>
          <a:bodyPr/>
          <a:lstStyle/>
          <a:p>
            <a:r>
              <a:rPr lang="en-US" dirty="0"/>
              <a:t>Methodology</a:t>
            </a:r>
            <a:r>
              <a:rPr lang="en-US" sz="800" dirty="0"/>
              <a:t> (with </a:t>
            </a:r>
            <a:r>
              <a:rPr lang="en-US" sz="800" dirty="0" err="1"/>
              <a:t>Neopets</a:t>
            </a:r>
            <a:r>
              <a:rPr lang="en-US" sz="800" dirty="0"/>
              <a:t> lingo)</a:t>
            </a:r>
            <a:endParaRPr lang="en-US" dirty="0"/>
          </a:p>
        </p:txBody>
      </p:sp>
      <p:sp>
        <p:nvSpPr>
          <p:cNvPr id="8" name="Content Placeholder 7">
            <a:extLst>
              <a:ext uri="{FF2B5EF4-FFF2-40B4-BE49-F238E27FC236}">
                <a16:creationId xmlns:a16="http://schemas.microsoft.com/office/drawing/2014/main" id="{DF0F1584-0109-44C8-A919-46AA71188362}"/>
              </a:ext>
            </a:extLst>
          </p:cNvPr>
          <p:cNvSpPr>
            <a:spLocks noGrp="1"/>
          </p:cNvSpPr>
          <p:nvPr>
            <p:ph idx="1"/>
          </p:nvPr>
        </p:nvSpPr>
        <p:spPr/>
        <p:txBody>
          <a:bodyPr>
            <a:normAutofit lnSpcReduction="10000"/>
          </a:bodyPr>
          <a:lstStyle/>
          <a:p>
            <a:r>
              <a:rPr lang="en-US" dirty="0"/>
              <a:t>The Pound search is the only guaranteed way to check if a pet is in the Pound and adoptable</a:t>
            </a:r>
          </a:p>
          <a:p>
            <a:pPr lvl="1"/>
            <a:r>
              <a:rPr lang="en-US" dirty="0">
                <a:solidFill>
                  <a:schemeClr val="tx1">
                    <a:lumMod val="65000"/>
                    <a:lumOff val="35000"/>
                  </a:schemeClr>
                </a:solidFill>
              </a:rPr>
              <a:t>Although default </a:t>
            </a:r>
            <a:r>
              <a:rPr lang="en-US" dirty="0" err="1">
                <a:solidFill>
                  <a:schemeClr val="tx1">
                    <a:lumMod val="65000"/>
                    <a:lumOff val="35000"/>
                  </a:schemeClr>
                </a:solidFill>
              </a:rPr>
              <a:t>petpages</a:t>
            </a:r>
            <a:r>
              <a:rPr lang="en-US" dirty="0">
                <a:solidFill>
                  <a:schemeClr val="tx1">
                    <a:lumMod val="65000"/>
                    <a:lumOff val="35000"/>
                  </a:schemeClr>
                </a:solidFill>
              </a:rPr>
              <a:t> can indicate if a pet is unowned, owned pets may have modified </a:t>
            </a:r>
            <a:r>
              <a:rPr lang="en-US" dirty="0" err="1">
                <a:solidFill>
                  <a:schemeClr val="tx1">
                    <a:lumMod val="65000"/>
                    <a:lumOff val="35000"/>
                  </a:schemeClr>
                </a:solidFill>
              </a:rPr>
              <a:t>petpages</a:t>
            </a:r>
            <a:r>
              <a:rPr lang="en-US" dirty="0">
                <a:solidFill>
                  <a:schemeClr val="tx1">
                    <a:lumMod val="65000"/>
                    <a:lumOff val="35000"/>
                  </a:schemeClr>
                </a:solidFill>
              </a:rPr>
              <a:t>, causing the response body to be unpredictable.</a:t>
            </a:r>
          </a:p>
          <a:p>
            <a:pPr lvl="1"/>
            <a:r>
              <a:rPr lang="en-US" dirty="0">
                <a:solidFill>
                  <a:schemeClr val="tx1">
                    <a:lumMod val="65000"/>
                    <a:lumOff val="35000"/>
                  </a:schemeClr>
                </a:solidFill>
              </a:rPr>
              <a:t>The </a:t>
            </a:r>
            <a:r>
              <a:rPr lang="en-US" dirty="0" err="1">
                <a:solidFill>
                  <a:schemeClr val="tx1">
                    <a:lumMod val="65000"/>
                    <a:lumOff val="35000"/>
                  </a:schemeClr>
                </a:solidFill>
              </a:rPr>
              <a:t>petlookup</a:t>
            </a:r>
            <a:r>
              <a:rPr lang="en-US" dirty="0">
                <a:solidFill>
                  <a:schemeClr val="tx1">
                    <a:lumMod val="65000"/>
                    <a:lumOff val="35000"/>
                  </a:schemeClr>
                </a:solidFill>
              </a:rPr>
              <a:t> indicates if a pet is unowned, but the URL is actually a redirect and some pets are glitched (have a lookup but cannot be adopted).</a:t>
            </a:r>
          </a:p>
          <a:p>
            <a:r>
              <a:rPr lang="en-US" dirty="0"/>
              <a:t>Limitation: Viewing Pound requires being logged in</a:t>
            </a:r>
            <a:endParaRPr lang="en-US" sz="800" dirty="0"/>
          </a:p>
          <a:p>
            <a:pPr lvl="1"/>
            <a:r>
              <a:rPr lang="en-US" dirty="0">
                <a:solidFill>
                  <a:schemeClr val="tx1">
                    <a:lumMod val="65000"/>
                    <a:lumOff val="35000"/>
                  </a:schemeClr>
                </a:solidFill>
              </a:rPr>
              <a:t>Same goes for the above sites.</a:t>
            </a:r>
          </a:p>
          <a:p>
            <a:pPr lvl="1"/>
            <a:r>
              <a:rPr lang="en-US" dirty="0">
                <a:solidFill>
                  <a:schemeClr val="tx1">
                    <a:lumMod val="65000"/>
                    <a:lumOff val="35000"/>
                  </a:schemeClr>
                </a:solidFill>
              </a:rPr>
              <a:t>The account must also be &gt; 4 months-old (or some pets won’t show up).</a:t>
            </a:r>
          </a:p>
          <a:p>
            <a:pPr lvl="1"/>
            <a:r>
              <a:rPr lang="en-US" dirty="0">
                <a:solidFill>
                  <a:schemeClr val="tx1">
                    <a:lumMod val="65000"/>
                    <a:lumOff val="35000"/>
                  </a:schemeClr>
                </a:solidFill>
              </a:rPr>
              <a:t>Alternative: Instead of checking if pet is in Pound, check if pet exists by querying its image file.</a:t>
            </a:r>
          </a:p>
          <a:p>
            <a:pPr lvl="2"/>
            <a:r>
              <a:rPr lang="en-US" dirty="0">
                <a:solidFill>
                  <a:schemeClr val="tx1">
                    <a:lumMod val="65000"/>
                    <a:lumOff val="35000"/>
                  </a:schemeClr>
                </a:solidFill>
              </a:rPr>
              <a:t>But this will return pets that are not in the Pound (are owned/frozen/glitched).</a:t>
            </a:r>
          </a:p>
        </p:txBody>
      </p:sp>
    </p:spTree>
    <p:extLst>
      <p:ext uri="{BB962C8B-B14F-4D97-AF65-F5344CB8AC3E}">
        <p14:creationId xmlns:p14="http://schemas.microsoft.com/office/powerpoint/2010/main" val="65258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1184</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Neopets® Stuck Pet Finder yes really</vt:lpstr>
      <vt:lpstr>Contents</vt:lpstr>
      <vt:lpstr>Overview</vt:lpstr>
      <vt:lpstr>In short</vt:lpstr>
      <vt:lpstr>Context</vt:lpstr>
      <vt:lpstr>Names that “stick”</vt:lpstr>
      <vt:lpstr>How to use</vt:lpstr>
      <vt:lpstr>Breakdown of program</vt:lpstr>
      <vt:lpstr>Methodology (with Neopets lingo)</vt:lpstr>
      <vt:lpstr>Impacts</vt:lpstr>
      <vt:lpstr>Is it allowed? (Probably not)</vt:lpstr>
      <vt:lpstr>Tips </vt:lpstr>
      <vt:lpstr>Final words</vt:lpstr>
      <vt:lpstr>Technical Outline</vt:lpstr>
      <vt:lpstr>Tech</vt:lpstr>
      <vt:lpstr>Program steps</vt:lpstr>
      <vt:lpstr>Package/class hierarchy</vt:lpstr>
      <vt:lpstr>String generation</vt:lpstr>
      <vt:lpstr>HTTP request handling</vt:lpstr>
      <vt:lpstr>Login</vt:lpstr>
      <vt:lpstr>Search</vt:lpstr>
      <vt:lpstr>How the search works</vt:lpstr>
      <vt:lpstr>Pet found in the Pound</vt:lpstr>
      <vt:lpstr>Pet not in Pound</vt:lpstr>
      <vt:lpstr>HTTP response body (JS)</vt:lpstr>
      <vt:lpstr>HTTP response body (HTML)</vt:lpstr>
      <vt:lpstr>Server behavior</vt:lpstr>
      <vt:lpstr>Request throttling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Neopets Stuck Pet Finder yes really</dc:title>
  <dc:creator>Emily Liu</dc:creator>
  <cp:lastModifiedBy>Emily Liu</cp:lastModifiedBy>
  <cp:revision>21</cp:revision>
  <dcterms:created xsi:type="dcterms:W3CDTF">2020-11-19T03:34:47Z</dcterms:created>
  <dcterms:modified xsi:type="dcterms:W3CDTF">2021-01-04T17:54:21Z</dcterms:modified>
</cp:coreProperties>
</file>